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oHyeon" charset="1" panose="00000000000000000000"/>
      <p:regular r:id="rId10"/>
    </p:embeddedFont>
    <p:embeddedFont>
      <p:font typeface="Nanum Gothic" charset="1" panose="020D0604000000000000"/>
      <p:regular r:id="rId11"/>
    </p:embeddedFont>
    <p:embeddedFont>
      <p:font typeface="Nanum Gothic Bold" charset="1" panose="020D0804000000000000"/>
      <p:regular r:id="rId12"/>
    </p:embeddedFont>
    <p:embeddedFont>
      <p:font typeface="Nanum Gothic Ultra-Bold" charset="1" panose="020D0904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22" Target="slides/slide9.xml" Type="http://schemas.openxmlformats.org/officeDocument/2006/relationships/slide"/><Relationship Id="rId23" Target="slides/slide10.xml" Type="http://schemas.openxmlformats.org/officeDocument/2006/relationships/slide"/><Relationship Id="rId24" Target="slides/slide11.xml" Type="http://schemas.openxmlformats.org/officeDocument/2006/relationships/slide"/><Relationship Id="rId25" Target="slides/slide12.xml" Type="http://schemas.openxmlformats.org/officeDocument/2006/relationships/slide"/><Relationship Id="rId26" Target="slides/slide13.xml" Type="http://schemas.openxmlformats.org/officeDocument/2006/relationships/slide"/><Relationship Id="rId27" Target="slides/slide14.xml" Type="http://schemas.openxmlformats.org/officeDocument/2006/relationships/slide"/><Relationship Id="rId28" Target="slides/slide15.xml" Type="http://schemas.openxmlformats.org/officeDocument/2006/relationships/slide"/><Relationship Id="rId29" Target="slides/slide16.xml" Type="http://schemas.openxmlformats.org/officeDocument/2006/relationships/slide"/><Relationship Id="rId3" Target="viewProps.xml" Type="http://schemas.openxmlformats.org/officeDocument/2006/relationships/viewProps"/><Relationship Id="rId30" Target="slides/slide17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31.jpe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32.jpe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27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Relationship Id="rId7" Target="../media/image42.gif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jpe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6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5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18340"/>
            <a:ext cx="15305568" cy="6673607"/>
            <a:chOff x="0" y="0"/>
            <a:chExt cx="20407424" cy="889814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0407424" cy="8898142"/>
              <a:chOff x="0" y="0"/>
              <a:chExt cx="5177439" cy="2257492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177439" cy="2257492"/>
              </a:xfrm>
              <a:custGeom>
                <a:avLst/>
                <a:gdLst/>
                <a:ahLst/>
                <a:cxnLst/>
                <a:rect r="r" b="b" t="t" l="l"/>
                <a:pathLst>
                  <a:path h="2257492" w="5177439">
                    <a:moveTo>
                      <a:pt x="5052979" y="2257492"/>
                    </a:moveTo>
                    <a:lnTo>
                      <a:pt x="124460" y="2257492"/>
                    </a:lnTo>
                    <a:cubicBezTo>
                      <a:pt x="55880" y="2257492"/>
                      <a:pt x="0" y="2201612"/>
                      <a:pt x="0" y="213303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052979" y="0"/>
                    </a:lnTo>
                    <a:cubicBezTo>
                      <a:pt x="5121559" y="0"/>
                      <a:pt x="5177439" y="55880"/>
                      <a:pt x="5177439" y="124460"/>
                    </a:cubicBezTo>
                    <a:lnTo>
                      <a:pt x="5177439" y="2133032"/>
                    </a:lnTo>
                    <a:cubicBezTo>
                      <a:pt x="5177439" y="2201612"/>
                      <a:pt x="5121559" y="2257492"/>
                      <a:pt x="5052979" y="225749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510332" y="482905"/>
              <a:ext cx="347112" cy="347112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996383" y="482905"/>
              <a:ext cx="347112" cy="347112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1482434" y="482905"/>
              <a:ext cx="347112" cy="347112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</p:sp>
        </p:grpSp>
      </p:grpSp>
      <p:sp>
        <p:nvSpPr>
          <p:cNvPr name="Freeform 11" id="11"/>
          <p:cNvSpPr/>
          <p:nvPr/>
        </p:nvSpPr>
        <p:spPr>
          <a:xfrm flipH="false" flipV="false" rot="0">
            <a:off x="16872896" y="8561901"/>
            <a:ext cx="706759" cy="706759"/>
          </a:xfrm>
          <a:custGeom>
            <a:avLst/>
            <a:gdLst/>
            <a:ahLst/>
            <a:cxnLst/>
            <a:rect r="r" b="b" t="t" l="l"/>
            <a:pathLst>
              <a:path h="706759" w="706759">
                <a:moveTo>
                  <a:pt x="0" y="0"/>
                </a:moveTo>
                <a:lnTo>
                  <a:pt x="706759" y="0"/>
                </a:lnTo>
                <a:lnTo>
                  <a:pt x="706759" y="706759"/>
                </a:lnTo>
                <a:lnTo>
                  <a:pt x="0" y="7067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13708198" y="4363712"/>
            <a:ext cx="7036156" cy="345411"/>
          </a:xfrm>
          <a:custGeom>
            <a:avLst/>
            <a:gdLst/>
            <a:ahLst/>
            <a:cxnLst/>
            <a:rect r="r" b="b" t="t" l="l"/>
            <a:pathLst>
              <a:path h="345411" w="7036156">
                <a:moveTo>
                  <a:pt x="0" y="0"/>
                </a:moveTo>
                <a:lnTo>
                  <a:pt x="7036156" y="0"/>
                </a:lnTo>
                <a:lnTo>
                  <a:pt x="7036156" y="345411"/>
                </a:lnTo>
                <a:lnTo>
                  <a:pt x="0" y="345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28700" y="8106982"/>
            <a:ext cx="15305568" cy="1161678"/>
            <a:chOff x="0" y="0"/>
            <a:chExt cx="20407424" cy="1548905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20407424" cy="1548905"/>
              <a:chOff x="0" y="0"/>
              <a:chExt cx="14198090" cy="1077622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4199360" cy="1077622"/>
              </a:xfrm>
              <a:custGeom>
                <a:avLst/>
                <a:gdLst/>
                <a:ahLst/>
                <a:cxnLst/>
                <a:rect r="r" b="b" t="t" l="l"/>
                <a:pathLst>
                  <a:path h="1077622" w="14199360">
                    <a:moveTo>
                      <a:pt x="13645640" y="1077622"/>
                    </a:moveTo>
                    <a:lnTo>
                      <a:pt x="553720" y="1077622"/>
                    </a:lnTo>
                    <a:cubicBezTo>
                      <a:pt x="247650" y="1077622"/>
                      <a:pt x="0" y="836359"/>
                      <a:pt x="0" y="539427"/>
                    </a:cubicBezTo>
                    <a:cubicBezTo>
                      <a:pt x="0" y="241257"/>
                      <a:pt x="247650" y="0"/>
                      <a:pt x="553720" y="0"/>
                    </a:cubicBezTo>
                    <a:lnTo>
                      <a:pt x="13645640" y="0"/>
                    </a:lnTo>
                    <a:cubicBezTo>
                      <a:pt x="13951710" y="0"/>
                      <a:pt x="14199360" y="241257"/>
                      <a:pt x="14199360" y="539427"/>
                    </a:cubicBezTo>
                    <a:cubicBezTo>
                      <a:pt x="14198090" y="836359"/>
                      <a:pt x="13950440" y="1077622"/>
                      <a:pt x="13645640" y="1077622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3839865" y="333740"/>
              <a:ext cx="12902148" cy="805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152544"/>
                  </a:solidFill>
                  <a:latin typeface="Nanum Gothic"/>
                  <a:ea typeface="Nanum Gothic"/>
                </a:rPr>
                <a:t>단대자 : 윤여준, 이지훈, 구영민, 이정우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5161342" y="8327584"/>
            <a:ext cx="720475" cy="720475"/>
          </a:xfrm>
          <a:custGeom>
            <a:avLst/>
            <a:gdLst/>
            <a:ahLst/>
            <a:cxnLst/>
            <a:rect r="r" b="b" t="t" l="l"/>
            <a:pathLst>
              <a:path h="720475" w="720475">
                <a:moveTo>
                  <a:pt x="0" y="0"/>
                </a:moveTo>
                <a:lnTo>
                  <a:pt x="720475" y="0"/>
                </a:lnTo>
                <a:lnTo>
                  <a:pt x="720475" y="720474"/>
                </a:lnTo>
                <a:lnTo>
                  <a:pt x="0" y="720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226589" y="3459487"/>
            <a:ext cx="8909790" cy="1686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26"/>
              </a:lnSpc>
            </a:pPr>
            <a:r>
              <a:rPr lang="en-US" sz="10406">
                <a:solidFill>
                  <a:srgbClr val="152544"/>
                </a:solidFill>
                <a:latin typeface="DoHyeon Bold"/>
              </a:rPr>
              <a:t>DAEJA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758525" y="2182794"/>
            <a:ext cx="3928453" cy="4622797"/>
            <a:chOff x="0" y="0"/>
            <a:chExt cx="539623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1430" y="11430"/>
              <a:ext cx="5373370" cy="6327140"/>
            </a:xfrm>
            <a:custGeom>
              <a:avLst/>
              <a:gdLst/>
              <a:ahLst/>
              <a:cxnLst/>
              <a:rect r="r" b="b" t="t" l="l"/>
              <a:pathLst>
                <a:path h="6327140" w="5373370">
                  <a:moveTo>
                    <a:pt x="5373370" y="610870"/>
                  </a:moveTo>
                  <a:lnTo>
                    <a:pt x="5373370" y="953770"/>
                  </a:lnTo>
                  <a:moveTo>
                    <a:pt x="5373370" y="953770"/>
                  </a:moveTo>
                  <a:lnTo>
                    <a:pt x="5373370" y="6079490"/>
                  </a:lnTo>
                  <a:cubicBezTo>
                    <a:pt x="5373370" y="6216650"/>
                    <a:pt x="5262880" y="6327140"/>
                    <a:pt x="5125720" y="6327140"/>
                  </a:cubicBezTo>
                  <a:lnTo>
                    <a:pt x="247650" y="6327140"/>
                  </a:lnTo>
                  <a:cubicBezTo>
                    <a:pt x="110490" y="6327140"/>
                    <a:pt x="0" y="6216650"/>
                    <a:pt x="0" y="6079490"/>
                  </a:cubicBezTo>
                  <a:lnTo>
                    <a:pt x="0" y="247650"/>
                  </a:lnTo>
                  <a:cubicBezTo>
                    <a:pt x="0" y="110490"/>
                    <a:pt x="110490" y="0"/>
                    <a:pt x="247650" y="0"/>
                  </a:cubicBezTo>
                  <a:lnTo>
                    <a:pt x="5125720" y="0"/>
                  </a:lnTo>
                  <a:cubicBezTo>
                    <a:pt x="5262880" y="0"/>
                    <a:pt x="5373370" y="110490"/>
                    <a:pt x="5373370" y="247650"/>
                  </a:cubicBezTo>
                  <a:lnTo>
                    <a:pt x="5373370" y="610870"/>
                  </a:lnTo>
                </a:path>
              </a:pathLst>
            </a:custGeom>
            <a:blipFill>
              <a:blip r:embed="rId2"/>
              <a:stretch>
                <a:fillRect l="0" t="-29672" r="0" b="-49615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5148580" y="471170"/>
              <a:ext cx="236220" cy="5868670"/>
            </a:xfrm>
            <a:custGeom>
              <a:avLst/>
              <a:gdLst/>
              <a:ahLst/>
              <a:cxnLst/>
              <a:rect r="r" b="b" t="t" l="l"/>
              <a:pathLst>
                <a:path h="5868670" w="236220">
                  <a:moveTo>
                    <a:pt x="236220" y="240030"/>
                  </a:moveTo>
                  <a:lnTo>
                    <a:pt x="236220" y="494030"/>
                  </a:lnTo>
                  <a:moveTo>
                    <a:pt x="236220" y="494030"/>
                  </a:moveTo>
                  <a:lnTo>
                    <a:pt x="236220" y="5868670"/>
                  </a:lnTo>
                  <a:lnTo>
                    <a:pt x="0" y="5868670"/>
                  </a:lnTo>
                  <a:lnTo>
                    <a:pt x="0" y="0"/>
                  </a:lnTo>
                  <a:lnTo>
                    <a:pt x="236220" y="0"/>
                  </a:lnTo>
                  <a:lnTo>
                    <a:pt x="236220" y="24003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430" y="11430"/>
              <a:ext cx="5373370" cy="4245610"/>
            </a:xfrm>
            <a:custGeom>
              <a:avLst/>
              <a:gdLst/>
              <a:ahLst/>
              <a:cxnLst/>
              <a:rect r="r" b="b" t="t" l="l"/>
              <a:pathLst>
                <a:path h="4245610" w="5373370">
                  <a:moveTo>
                    <a:pt x="5373370" y="2345690"/>
                  </a:moveTo>
                  <a:lnTo>
                    <a:pt x="5373370" y="4182110"/>
                  </a:lnTo>
                  <a:cubicBezTo>
                    <a:pt x="5373370" y="4217670"/>
                    <a:pt x="5344160" y="4245610"/>
                    <a:pt x="5309870" y="4245610"/>
                  </a:cubicBezTo>
                  <a:lnTo>
                    <a:pt x="5201920" y="4245610"/>
                  </a:lnTo>
                  <a:cubicBezTo>
                    <a:pt x="5166360" y="4245610"/>
                    <a:pt x="5138420" y="4216400"/>
                    <a:pt x="5138420" y="4182110"/>
                  </a:cubicBezTo>
                  <a:lnTo>
                    <a:pt x="5138420" y="2345690"/>
                  </a:lnTo>
                  <a:cubicBezTo>
                    <a:pt x="5138420" y="2310130"/>
                    <a:pt x="5167630" y="2282190"/>
                    <a:pt x="5201920" y="2282190"/>
                  </a:cubicBezTo>
                  <a:lnTo>
                    <a:pt x="5309870" y="2282190"/>
                  </a:lnTo>
                  <a:cubicBezTo>
                    <a:pt x="5344160" y="2282190"/>
                    <a:pt x="5373370" y="2310130"/>
                    <a:pt x="5373370" y="2345690"/>
                  </a:cubicBezTo>
                  <a:close/>
                  <a:moveTo>
                    <a:pt x="5126990" y="0"/>
                  </a:moveTo>
                  <a:lnTo>
                    <a:pt x="246380" y="0"/>
                  </a:lnTo>
                  <a:cubicBezTo>
                    <a:pt x="110490" y="0"/>
                    <a:pt x="0" y="110490"/>
                    <a:pt x="0" y="246380"/>
                  </a:cubicBezTo>
                  <a:lnTo>
                    <a:pt x="0" y="458470"/>
                  </a:lnTo>
                  <a:lnTo>
                    <a:pt x="5373370" y="458470"/>
                  </a:lnTo>
                  <a:lnTo>
                    <a:pt x="5373370" y="246380"/>
                  </a:lnTo>
                  <a:cubicBezTo>
                    <a:pt x="5373370" y="110490"/>
                    <a:pt x="5262880" y="0"/>
                    <a:pt x="5126990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20980" y="160020"/>
              <a:ext cx="651510" cy="162560"/>
            </a:xfrm>
            <a:custGeom>
              <a:avLst/>
              <a:gdLst/>
              <a:ahLst/>
              <a:cxnLst/>
              <a:rect r="r" b="b" t="t" l="l"/>
              <a:pathLst>
                <a:path h="162560" w="65151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5560"/>
                    <a:pt x="162560" y="81280"/>
                  </a:cubicBezTo>
                  <a:close/>
                  <a:moveTo>
                    <a:pt x="570230" y="0"/>
                  </a:moveTo>
                  <a:cubicBezTo>
                    <a:pt x="525780" y="0"/>
                    <a:pt x="488950" y="36830"/>
                    <a:pt x="488950" y="81280"/>
                  </a:cubicBezTo>
                  <a:cubicBezTo>
                    <a:pt x="488950" y="125730"/>
                    <a:pt x="525780" y="162560"/>
                    <a:pt x="570230" y="162560"/>
                  </a:cubicBezTo>
                  <a:cubicBezTo>
                    <a:pt x="614680" y="162560"/>
                    <a:pt x="651510" y="125730"/>
                    <a:pt x="651510" y="81280"/>
                  </a:cubicBezTo>
                  <a:cubicBezTo>
                    <a:pt x="651510" y="36830"/>
                    <a:pt x="614680" y="0"/>
                    <a:pt x="570230" y="0"/>
                  </a:cubicBezTo>
                  <a:close/>
                  <a:moveTo>
                    <a:pt x="325120" y="0"/>
                  </a:moveTo>
                  <a:cubicBezTo>
                    <a:pt x="280670" y="0"/>
                    <a:pt x="243840" y="36830"/>
                    <a:pt x="243840" y="81280"/>
                  </a:cubicBezTo>
                  <a:cubicBezTo>
                    <a:pt x="243840" y="125730"/>
                    <a:pt x="280670" y="162560"/>
                    <a:pt x="325120" y="162560"/>
                  </a:cubicBezTo>
                  <a:cubicBezTo>
                    <a:pt x="369570" y="162560"/>
                    <a:pt x="406400" y="125730"/>
                    <a:pt x="406400" y="81280"/>
                  </a:cubicBezTo>
                  <a:cubicBezTo>
                    <a:pt x="406400" y="36830"/>
                    <a:pt x="370840" y="0"/>
                    <a:pt x="325120" y="0"/>
                  </a:cubicBezTo>
                  <a:close/>
                </a:path>
              </a:pathLst>
            </a:custGeom>
            <a:solidFill>
              <a:srgbClr val="7DC2D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3975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397500">
                  <a:moveTo>
                    <a:pt x="5137150" y="0"/>
                  </a:moveTo>
                  <a:lnTo>
                    <a:pt x="259080" y="0"/>
                  </a:lnTo>
                  <a:cubicBezTo>
                    <a:pt x="115570" y="0"/>
                    <a:pt x="0" y="115570"/>
                    <a:pt x="0" y="259080"/>
                  </a:cubicBezTo>
                  <a:lnTo>
                    <a:pt x="0" y="6090920"/>
                  </a:lnTo>
                  <a:cubicBezTo>
                    <a:pt x="0" y="6234430"/>
                    <a:pt x="115570" y="6350000"/>
                    <a:pt x="259080" y="6350000"/>
                  </a:cubicBezTo>
                  <a:lnTo>
                    <a:pt x="5137150" y="6350000"/>
                  </a:lnTo>
                  <a:cubicBezTo>
                    <a:pt x="5140960" y="6350000"/>
                    <a:pt x="5143500" y="6350000"/>
                    <a:pt x="5147310" y="6350000"/>
                  </a:cubicBezTo>
                  <a:lnTo>
                    <a:pt x="5148580" y="6350000"/>
                  </a:lnTo>
                  <a:cubicBezTo>
                    <a:pt x="5149850" y="6350000"/>
                    <a:pt x="5149850" y="6350000"/>
                    <a:pt x="5151120" y="6350000"/>
                  </a:cubicBezTo>
                  <a:cubicBezTo>
                    <a:pt x="5288280" y="6343650"/>
                    <a:pt x="5397500" y="6230620"/>
                    <a:pt x="5397500" y="6092190"/>
                  </a:cubicBezTo>
                  <a:lnTo>
                    <a:pt x="5397500" y="4145280"/>
                  </a:lnTo>
                  <a:lnTo>
                    <a:pt x="5397500" y="2406650"/>
                  </a:lnTo>
                  <a:lnTo>
                    <a:pt x="5397500" y="471170"/>
                  </a:lnTo>
                  <a:lnTo>
                    <a:pt x="5397500" y="259080"/>
                  </a:lnTo>
                  <a:cubicBezTo>
                    <a:pt x="5396230" y="115570"/>
                    <a:pt x="5279390" y="0"/>
                    <a:pt x="5137150" y="0"/>
                  </a:cubicBezTo>
                  <a:close/>
                  <a:moveTo>
                    <a:pt x="259080" y="22860"/>
                  </a:moveTo>
                  <a:lnTo>
                    <a:pt x="5137150" y="22860"/>
                  </a:lnTo>
                  <a:cubicBezTo>
                    <a:pt x="5267960" y="22860"/>
                    <a:pt x="5373370" y="128270"/>
                    <a:pt x="5373370" y="259080"/>
                  </a:cubicBezTo>
                  <a:lnTo>
                    <a:pt x="5373370" y="459740"/>
                  </a:lnTo>
                  <a:lnTo>
                    <a:pt x="5147310" y="459740"/>
                  </a:lnTo>
                  <a:lnTo>
                    <a:pt x="22860" y="459740"/>
                  </a:lnTo>
                  <a:lnTo>
                    <a:pt x="22860" y="259080"/>
                  </a:lnTo>
                  <a:cubicBezTo>
                    <a:pt x="22860" y="128270"/>
                    <a:pt x="128270" y="22860"/>
                    <a:pt x="259080" y="22860"/>
                  </a:cubicBezTo>
                  <a:close/>
                  <a:moveTo>
                    <a:pt x="22860" y="6090920"/>
                  </a:moveTo>
                  <a:lnTo>
                    <a:pt x="22860" y="481330"/>
                  </a:lnTo>
                  <a:lnTo>
                    <a:pt x="5137150" y="481330"/>
                  </a:lnTo>
                  <a:lnTo>
                    <a:pt x="5137150" y="6327140"/>
                  </a:lnTo>
                  <a:lnTo>
                    <a:pt x="259080" y="6327140"/>
                  </a:lnTo>
                  <a:cubicBezTo>
                    <a:pt x="128270" y="6327140"/>
                    <a:pt x="22860" y="6221730"/>
                    <a:pt x="22860" y="6090920"/>
                  </a:cubicBezTo>
                  <a:close/>
                  <a:moveTo>
                    <a:pt x="5373370" y="6090920"/>
                  </a:moveTo>
                  <a:cubicBezTo>
                    <a:pt x="5373370" y="6214110"/>
                    <a:pt x="5279390" y="6314440"/>
                    <a:pt x="5158740" y="6325870"/>
                  </a:cubicBezTo>
                  <a:lnTo>
                    <a:pt x="5158740" y="4216400"/>
                  </a:lnTo>
                  <a:cubicBezTo>
                    <a:pt x="5181600" y="4248150"/>
                    <a:pt x="5218430" y="4269740"/>
                    <a:pt x="5260340" y="4269740"/>
                  </a:cubicBezTo>
                  <a:lnTo>
                    <a:pt x="5270500" y="4269740"/>
                  </a:lnTo>
                  <a:cubicBezTo>
                    <a:pt x="5312410" y="4269740"/>
                    <a:pt x="5350510" y="4248150"/>
                    <a:pt x="5372100" y="4216400"/>
                  </a:cubicBezTo>
                  <a:lnTo>
                    <a:pt x="5372100" y="6090920"/>
                  </a:lnTo>
                  <a:lnTo>
                    <a:pt x="5373370" y="6090920"/>
                  </a:lnTo>
                  <a:close/>
                  <a:moveTo>
                    <a:pt x="5158740" y="4145280"/>
                  </a:moveTo>
                  <a:lnTo>
                    <a:pt x="5158740" y="2406650"/>
                  </a:lnTo>
                  <a:cubicBezTo>
                    <a:pt x="5158740" y="2350770"/>
                    <a:pt x="5204460" y="2305050"/>
                    <a:pt x="5260340" y="2305050"/>
                  </a:cubicBezTo>
                  <a:lnTo>
                    <a:pt x="5270500" y="2305050"/>
                  </a:lnTo>
                  <a:cubicBezTo>
                    <a:pt x="5326380" y="2305050"/>
                    <a:pt x="5372100" y="2350770"/>
                    <a:pt x="5372100" y="2406650"/>
                  </a:cubicBezTo>
                  <a:lnTo>
                    <a:pt x="5372100" y="4145280"/>
                  </a:lnTo>
                  <a:cubicBezTo>
                    <a:pt x="5372100" y="4201160"/>
                    <a:pt x="5326380" y="4246880"/>
                    <a:pt x="5270500" y="4246880"/>
                  </a:cubicBezTo>
                  <a:lnTo>
                    <a:pt x="5260340" y="4246880"/>
                  </a:lnTo>
                  <a:cubicBezTo>
                    <a:pt x="5204460" y="4246880"/>
                    <a:pt x="5158740" y="4201160"/>
                    <a:pt x="5158740" y="4145280"/>
                  </a:cubicBezTo>
                  <a:close/>
                  <a:moveTo>
                    <a:pt x="5271770" y="2282190"/>
                  </a:moveTo>
                  <a:lnTo>
                    <a:pt x="5261610" y="2282190"/>
                  </a:lnTo>
                  <a:cubicBezTo>
                    <a:pt x="5219700" y="2282190"/>
                    <a:pt x="5181600" y="2303780"/>
                    <a:pt x="5160010" y="2335530"/>
                  </a:cubicBezTo>
                  <a:lnTo>
                    <a:pt x="5160010" y="481330"/>
                  </a:lnTo>
                  <a:lnTo>
                    <a:pt x="5374640" y="481330"/>
                  </a:lnTo>
                  <a:lnTo>
                    <a:pt x="5374640" y="2334260"/>
                  </a:lnTo>
                  <a:cubicBezTo>
                    <a:pt x="5350510" y="2303780"/>
                    <a:pt x="5313680" y="2282190"/>
                    <a:pt x="5271770" y="2282190"/>
                  </a:cubicBezTo>
                  <a:close/>
                  <a:moveTo>
                    <a:pt x="302260" y="332740"/>
                  </a:moveTo>
                  <a:cubicBezTo>
                    <a:pt x="353060" y="332740"/>
                    <a:pt x="394970" y="290830"/>
                    <a:pt x="394970" y="240030"/>
                  </a:cubicBezTo>
                  <a:cubicBezTo>
                    <a:pt x="394970" y="189230"/>
                    <a:pt x="353060" y="147320"/>
                    <a:pt x="302260" y="147320"/>
                  </a:cubicBezTo>
                  <a:cubicBezTo>
                    <a:pt x="251460" y="147320"/>
                    <a:pt x="209550" y="190500"/>
                    <a:pt x="209550" y="241300"/>
                  </a:cubicBezTo>
                  <a:cubicBezTo>
                    <a:pt x="209550" y="292100"/>
                    <a:pt x="251460" y="332740"/>
                    <a:pt x="302260" y="332740"/>
                  </a:cubicBezTo>
                  <a:close/>
                  <a:moveTo>
                    <a:pt x="302260" y="171450"/>
                  </a:moveTo>
                  <a:cubicBezTo>
                    <a:pt x="340360" y="171450"/>
                    <a:pt x="372110" y="203200"/>
                    <a:pt x="372110" y="241300"/>
                  </a:cubicBezTo>
                  <a:cubicBezTo>
                    <a:pt x="372110" y="279400"/>
                    <a:pt x="340360" y="311150"/>
                    <a:pt x="302260" y="311150"/>
                  </a:cubicBezTo>
                  <a:cubicBezTo>
                    <a:pt x="264160" y="311150"/>
                    <a:pt x="232410" y="279400"/>
                    <a:pt x="232410" y="241300"/>
                  </a:cubicBezTo>
                  <a:cubicBezTo>
                    <a:pt x="232410" y="201930"/>
                    <a:pt x="264160" y="171450"/>
                    <a:pt x="302260" y="171450"/>
                  </a:cubicBezTo>
                  <a:close/>
                  <a:moveTo>
                    <a:pt x="546100" y="332740"/>
                  </a:moveTo>
                  <a:cubicBezTo>
                    <a:pt x="596900" y="332740"/>
                    <a:pt x="638810" y="290830"/>
                    <a:pt x="638810" y="240030"/>
                  </a:cubicBezTo>
                  <a:cubicBezTo>
                    <a:pt x="638810" y="189230"/>
                    <a:pt x="596900" y="148590"/>
                    <a:pt x="546100" y="148590"/>
                  </a:cubicBezTo>
                  <a:cubicBezTo>
                    <a:pt x="495300" y="148590"/>
                    <a:pt x="454660" y="190500"/>
                    <a:pt x="454660" y="241300"/>
                  </a:cubicBezTo>
                  <a:cubicBezTo>
                    <a:pt x="454660" y="292100"/>
                    <a:pt x="495300" y="332740"/>
                    <a:pt x="546100" y="332740"/>
                  </a:cubicBezTo>
                  <a:close/>
                  <a:moveTo>
                    <a:pt x="546100" y="171450"/>
                  </a:moveTo>
                  <a:cubicBezTo>
                    <a:pt x="584200" y="171450"/>
                    <a:pt x="615950" y="203200"/>
                    <a:pt x="615950" y="241300"/>
                  </a:cubicBezTo>
                  <a:cubicBezTo>
                    <a:pt x="615950" y="279400"/>
                    <a:pt x="584200" y="311150"/>
                    <a:pt x="546100" y="311150"/>
                  </a:cubicBezTo>
                  <a:cubicBezTo>
                    <a:pt x="508000" y="311150"/>
                    <a:pt x="476250" y="279400"/>
                    <a:pt x="476250" y="241300"/>
                  </a:cubicBezTo>
                  <a:cubicBezTo>
                    <a:pt x="476250" y="201930"/>
                    <a:pt x="508000" y="171450"/>
                    <a:pt x="546100" y="171450"/>
                  </a:cubicBezTo>
                  <a:close/>
                  <a:moveTo>
                    <a:pt x="791210" y="332740"/>
                  </a:moveTo>
                  <a:cubicBezTo>
                    <a:pt x="842010" y="332740"/>
                    <a:pt x="883920" y="290830"/>
                    <a:pt x="883920" y="240030"/>
                  </a:cubicBezTo>
                  <a:cubicBezTo>
                    <a:pt x="883920" y="189230"/>
                    <a:pt x="842010" y="147320"/>
                    <a:pt x="791210" y="147320"/>
                  </a:cubicBezTo>
                  <a:cubicBezTo>
                    <a:pt x="740410" y="147320"/>
                    <a:pt x="698500" y="190500"/>
                    <a:pt x="698500" y="241300"/>
                  </a:cubicBezTo>
                  <a:cubicBezTo>
                    <a:pt x="698500" y="292100"/>
                    <a:pt x="740410" y="332740"/>
                    <a:pt x="791210" y="332740"/>
                  </a:cubicBezTo>
                  <a:close/>
                  <a:moveTo>
                    <a:pt x="791210" y="171450"/>
                  </a:moveTo>
                  <a:cubicBezTo>
                    <a:pt x="829310" y="171450"/>
                    <a:pt x="861060" y="203200"/>
                    <a:pt x="861060" y="241300"/>
                  </a:cubicBezTo>
                  <a:cubicBezTo>
                    <a:pt x="861060" y="279400"/>
                    <a:pt x="829310" y="311150"/>
                    <a:pt x="791210" y="311150"/>
                  </a:cubicBezTo>
                  <a:cubicBezTo>
                    <a:pt x="753110" y="311150"/>
                    <a:pt x="721360" y="279400"/>
                    <a:pt x="721360" y="241300"/>
                  </a:cubicBezTo>
                  <a:cubicBezTo>
                    <a:pt x="721360" y="201930"/>
                    <a:pt x="751840" y="171450"/>
                    <a:pt x="791210" y="17145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952367" y="8048453"/>
            <a:ext cx="497208" cy="497208"/>
          </a:xfrm>
          <a:custGeom>
            <a:avLst/>
            <a:gdLst/>
            <a:ahLst/>
            <a:cxnLst/>
            <a:rect r="r" b="b" t="t" l="l"/>
            <a:pathLst>
              <a:path h="497208" w="497208">
                <a:moveTo>
                  <a:pt x="0" y="0"/>
                </a:moveTo>
                <a:lnTo>
                  <a:pt x="497208" y="0"/>
                </a:lnTo>
                <a:lnTo>
                  <a:pt x="497208" y="497208"/>
                </a:lnTo>
                <a:lnTo>
                  <a:pt x="0" y="497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68700" y="8048453"/>
            <a:ext cx="497208" cy="497208"/>
          </a:xfrm>
          <a:custGeom>
            <a:avLst/>
            <a:gdLst/>
            <a:ahLst/>
            <a:cxnLst/>
            <a:rect r="r" b="b" t="t" l="l"/>
            <a:pathLst>
              <a:path h="497208" w="497208">
                <a:moveTo>
                  <a:pt x="0" y="0"/>
                </a:moveTo>
                <a:lnTo>
                  <a:pt x="497208" y="0"/>
                </a:lnTo>
                <a:lnTo>
                  <a:pt x="497208" y="497208"/>
                </a:lnTo>
                <a:lnTo>
                  <a:pt x="0" y="4972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186592" y="8048453"/>
            <a:ext cx="500386" cy="500386"/>
          </a:xfrm>
          <a:custGeom>
            <a:avLst/>
            <a:gdLst/>
            <a:ahLst/>
            <a:cxnLst/>
            <a:rect r="r" b="b" t="t" l="l"/>
            <a:pathLst>
              <a:path h="500386" w="500386">
                <a:moveTo>
                  <a:pt x="0" y="0"/>
                </a:moveTo>
                <a:lnTo>
                  <a:pt x="500386" y="0"/>
                </a:lnTo>
                <a:lnTo>
                  <a:pt x="500386" y="500386"/>
                </a:lnTo>
                <a:lnTo>
                  <a:pt x="0" y="5003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758525" y="7148491"/>
            <a:ext cx="4145245" cy="1799925"/>
            <a:chOff x="0" y="0"/>
            <a:chExt cx="5526993" cy="239990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697818"/>
              <a:ext cx="5526993" cy="1702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50"/>
                </a:lnSpc>
              </a:pPr>
              <a:r>
                <a:rPr lang="en-US" sz="2300">
                  <a:solidFill>
                    <a:srgbClr val="152544"/>
                  </a:solidFill>
                  <a:latin typeface="Nanum Gothic"/>
                  <a:ea typeface="Nanum Gothic"/>
                </a:rPr>
                <a:t> 1. 잔여 공간에 따라 색으로 표현​</a:t>
              </a:r>
            </a:p>
            <a:p>
              <a:pPr algn="ctr">
                <a:lnSpc>
                  <a:spcPts val="3450"/>
                </a:lnSpc>
              </a:pPr>
              <a:r>
                <a:rPr lang="en-US" sz="2300">
                  <a:solidFill>
                    <a:srgbClr val="152544"/>
                  </a:solidFill>
                  <a:latin typeface="Nanum Gothic"/>
                  <a:ea typeface="Nanum Gothic"/>
                </a:rPr>
                <a:t>많음      보통       적음​</a:t>
              </a:r>
            </a:p>
            <a:p>
              <a:pPr algn="ctr">
                <a:lnSpc>
                  <a:spcPts val="3450"/>
                </a:lnSpc>
              </a:pPr>
              <a:r>
                <a:rPr lang="en-US" sz="2300">
                  <a:solidFill>
                    <a:srgbClr val="152544"/>
                  </a:solidFill>
                  <a:latin typeface="Nanum Gothic"/>
                  <a:ea typeface="Nanum Gothic"/>
                </a:rPr>
                <a:t>2. 핀 클릭시 잔여 공간 수가 표시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28575"/>
              <a:ext cx="5526993" cy="508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152544"/>
                  </a:solidFill>
                  <a:ea typeface="Nanum Gothic Bold"/>
                </a:rPr>
                <a:t>주차 잔여 공간 가시화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491991" y="569595"/>
            <a:ext cx="13038010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152544"/>
                </a:solidFill>
                <a:ea typeface="DoHyeon Bold"/>
              </a:rPr>
              <a:t>주요 기능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758525" y="2182794"/>
            <a:ext cx="3928453" cy="4622797"/>
            <a:chOff x="0" y="0"/>
            <a:chExt cx="539623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1430" y="11430"/>
              <a:ext cx="5373370" cy="6327140"/>
            </a:xfrm>
            <a:custGeom>
              <a:avLst/>
              <a:gdLst/>
              <a:ahLst/>
              <a:cxnLst/>
              <a:rect r="r" b="b" t="t" l="l"/>
              <a:pathLst>
                <a:path h="6327140" w="5373370">
                  <a:moveTo>
                    <a:pt x="5373370" y="610870"/>
                  </a:moveTo>
                  <a:lnTo>
                    <a:pt x="5373370" y="953770"/>
                  </a:lnTo>
                  <a:moveTo>
                    <a:pt x="5373370" y="953770"/>
                  </a:moveTo>
                  <a:lnTo>
                    <a:pt x="5373370" y="6079490"/>
                  </a:lnTo>
                  <a:cubicBezTo>
                    <a:pt x="5373370" y="6216650"/>
                    <a:pt x="5262880" y="6327140"/>
                    <a:pt x="5125720" y="6327140"/>
                  </a:cubicBezTo>
                  <a:lnTo>
                    <a:pt x="247650" y="6327140"/>
                  </a:lnTo>
                  <a:cubicBezTo>
                    <a:pt x="110490" y="6327140"/>
                    <a:pt x="0" y="6216650"/>
                    <a:pt x="0" y="6079490"/>
                  </a:cubicBezTo>
                  <a:lnTo>
                    <a:pt x="0" y="247650"/>
                  </a:lnTo>
                  <a:cubicBezTo>
                    <a:pt x="0" y="110490"/>
                    <a:pt x="110490" y="0"/>
                    <a:pt x="247650" y="0"/>
                  </a:cubicBezTo>
                  <a:lnTo>
                    <a:pt x="5125720" y="0"/>
                  </a:lnTo>
                  <a:cubicBezTo>
                    <a:pt x="5262880" y="0"/>
                    <a:pt x="5373370" y="110490"/>
                    <a:pt x="5373370" y="247650"/>
                  </a:cubicBezTo>
                  <a:lnTo>
                    <a:pt x="5373370" y="610870"/>
                  </a:lnTo>
                </a:path>
              </a:pathLst>
            </a:custGeom>
            <a:blipFill>
              <a:blip r:embed="rId2"/>
              <a:stretch>
                <a:fillRect l="0" t="-29672" r="0" b="-49615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5148580" y="471170"/>
              <a:ext cx="236220" cy="5868670"/>
            </a:xfrm>
            <a:custGeom>
              <a:avLst/>
              <a:gdLst/>
              <a:ahLst/>
              <a:cxnLst/>
              <a:rect r="r" b="b" t="t" l="l"/>
              <a:pathLst>
                <a:path h="5868670" w="236220">
                  <a:moveTo>
                    <a:pt x="236220" y="240030"/>
                  </a:moveTo>
                  <a:lnTo>
                    <a:pt x="236220" y="494030"/>
                  </a:lnTo>
                  <a:moveTo>
                    <a:pt x="236220" y="494030"/>
                  </a:moveTo>
                  <a:lnTo>
                    <a:pt x="236220" y="5868670"/>
                  </a:lnTo>
                  <a:lnTo>
                    <a:pt x="0" y="5868670"/>
                  </a:lnTo>
                  <a:lnTo>
                    <a:pt x="0" y="0"/>
                  </a:lnTo>
                  <a:lnTo>
                    <a:pt x="236220" y="0"/>
                  </a:lnTo>
                  <a:lnTo>
                    <a:pt x="236220" y="24003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430" y="11430"/>
              <a:ext cx="5373370" cy="4245610"/>
            </a:xfrm>
            <a:custGeom>
              <a:avLst/>
              <a:gdLst/>
              <a:ahLst/>
              <a:cxnLst/>
              <a:rect r="r" b="b" t="t" l="l"/>
              <a:pathLst>
                <a:path h="4245610" w="5373370">
                  <a:moveTo>
                    <a:pt x="5373370" y="2345690"/>
                  </a:moveTo>
                  <a:lnTo>
                    <a:pt x="5373370" y="4182110"/>
                  </a:lnTo>
                  <a:cubicBezTo>
                    <a:pt x="5373370" y="4217670"/>
                    <a:pt x="5344160" y="4245610"/>
                    <a:pt x="5309870" y="4245610"/>
                  </a:cubicBezTo>
                  <a:lnTo>
                    <a:pt x="5201920" y="4245610"/>
                  </a:lnTo>
                  <a:cubicBezTo>
                    <a:pt x="5166360" y="4245610"/>
                    <a:pt x="5138420" y="4216400"/>
                    <a:pt x="5138420" y="4182110"/>
                  </a:cubicBezTo>
                  <a:lnTo>
                    <a:pt x="5138420" y="2345690"/>
                  </a:lnTo>
                  <a:cubicBezTo>
                    <a:pt x="5138420" y="2310130"/>
                    <a:pt x="5167630" y="2282190"/>
                    <a:pt x="5201920" y="2282190"/>
                  </a:cubicBezTo>
                  <a:lnTo>
                    <a:pt x="5309870" y="2282190"/>
                  </a:lnTo>
                  <a:cubicBezTo>
                    <a:pt x="5344160" y="2282190"/>
                    <a:pt x="5373370" y="2310130"/>
                    <a:pt x="5373370" y="2345690"/>
                  </a:cubicBezTo>
                  <a:close/>
                  <a:moveTo>
                    <a:pt x="5126990" y="0"/>
                  </a:moveTo>
                  <a:lnTo>
                    <a:pt x="246380" y="0"/>
                  </a:lnTo>
                  <a:cubicBezTo>
                    <a:pt x="110490" y="0"/>
                    <a:pt x="0" y="110490"/>
                    <a:pt x="0" y="246380"/>
                  </a:cubicBezTo>
                  <a:lnTo>
                    <a:pt x="0" y="458470"/>
                  </a:lnTo>
                  <a:lnTo>
                    <a:pt x="5373370" y="458470"/>
                  </a:lnTo>
                  <a:lnTo>
                    <a:pt x="5373370" y="246380"/>
                  </a:lnTo>
                  <a:cubicBezTo>
                    <a:pt x="5373370" y="110490"/>
                    <a:pt x="5262880" y="0"/>
                    <a:pt x="5126990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20980" y="160020"/>
              <a:ext cx="651510" cy="162560"/>
            </a:xfrm>
            <a:custGeom>
              <a:avLst/>
              <a:gdLst/>
              <a:ahLst/>
              <a:cxnLst/>
              <a:rect r="r" b="b" t="t" l="l"/>
              <a:pathLst>
                <a:path h="162560" w="65151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5560"/>
                    <a:pt x="162560" y="81280"/>
                  </a:cubicBezTo>
                  <a:close/>
                  <a:moveTo>
                    <a:pt x="570230" y="0"/>
                  </a:moveTo>
                  <a:cubicBezTo>
                    <a:pt x="525780" y="0"/>
                    <a:pt x="488950" y="36830"/>
                    <a:pt x="488950" y="81280"/>
                  </a:cubicBezTo>
                  <a:cubicBezTo>
                    <a:pt x="488950" y="125730"/>
                    <a:pt x="525780" y="162560"/>
                    <a:pt x="570230" y="162560"/>
                  </a:cubicBezTo>
                  <a:cubicBezTo>
                    <a:pt x="614680" y="162560"/>
                    <a:pt x="651510" y="125730"/>
                    <a:pt x="651510" y="81280"/>
                  </a:cubicBezTo>
                  <a:cubicBezTo>
                    <a:pt x="651510" y="36830"/>
                    <a:pt x="614680" y="0"/>
                    <a:pt x="570230" y="0"/>
                  </a:cubicBezTo>
                  <a:close/>
                  <a:moveTo>
                    <a:pt x="325120" y="0"/>
                  </a:moveTo>
                  <a:cubicBezTo>
                    <a:pt x="280670" y="0"/>
                    <a:pt x="243840" y="36830"/>
                    <a:pt x="243840" y="81280"/>
                  </a:cubicBezTo>
                  <a:cubicBezTo>
                    <a:pt x="243840" y="125730"/>
                    <a:pt x="280670" y="162560"/>
                    <a:pt x="325120" y="162560"/>
                  </a:cubicBezTo>
                  <a:cubicBezTo>
                    <a:pt x="369570" y="162560"/>
                    <a:pt x="406400" y="125730"/>
                    <a:pt x="406400" y="81280"/>
                  </a:cubicBezTo>
                  <a:cubicBezTo>
                    <a:pt x="406400" y="36830"/>
                    <a:pt x="370840" y="0"/>
                    <a:pt x="325120" y="0"/>
                  </a:cubicBezTo>
                  <a:close/>
                </a:path>
              </a:pathLst>
            </a:custGeom>
            <a:solidFill>
              <a:srgbClr val="7DC2D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3975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397500">
                  <a:moveTo>
                    <a:pt x="5137150" y="0"/>
                  </a:moveTo>
                  <a:lnTo>
                    <a:pt x="259080" y="0"/>
                  </a:lnTo>
                  <a:cubicBezTo>
                    <a:pt x="115570" y="0"/>
                    <a:pt x="0" y="115570"/>
                    <a:pt x="0" y="259080"/>
                  </a:cubicBezTo>
                  <a:lnTo>
                    <a:pt x="0" y="6090920"/>
                  </a:lnTo>
                  <a:cubicBezTo>
                    <a:pt x="0" y="6234430"/>
                    <a:pt x="115570" y="6350000"/>
                    <a:pt x="259080" y="6350000"/>
                  </a:cubicBezTo>
                  <a:lnTo>
                    <a:pt x="5137150" y="6350000"/>
                  </a:lnTo>
                  <a:cubicBezTo>
                    <a:pt x="5140960" y="6350000"/>
                    <a:pt x="5143500" y="6350000"/>
                    <a:pt x="5147310" y="6350000"/>
                  </a:cubicBezTo>
                  <a:lnTo>
                    <a:pt x="5148580" y="6350000"/>
                  </a:lnTo>
                  <a:cubicBezTo>
                    <a:pt x="5149850" y="6350000"/>
                    <a:pt x="5149850" y="6350000"/>
                    <a:pt x="5151120" y="6350000"/>
                  </a:cubicBezTo>
                  <a:cubicBezTo>
                    <a:pt x="5288280" y="6343650"/>
                    <a:pt x="5397500" y="6230620"/>
                    <a:pt x="5397500" y="6092190"/>
                  </a:cubicBezTo>
                  <a:lnTo>
                    <a:pt x="5397500" y="4145280"/>
                  </a:lnTo>
                  <a:lnTo>
                    <a:pt x="5397500" y="2406650"/>
                  </a:lnTo>
                  <a:lnTo>
                    <a:pt x="5397500" y="471170"/>
                  </a:lnTo>
                  <a:lnTo>
                    <a:pt x="5397500" y="259080"/>
                  </a:lnTo>
                  <a:cubicBezTo>
                    <a:pt x="5396230" y="115570"/>
                    <a:pt x="5279390" y="0"/>
                    <a:pt x="5137150" y="0"/>
                  </a:cubicBezTo>
                  <a:close/>
                  <a:moveTo>
                    <a:pt x="259080" y="22860"/>
                  </a:moveTo>
                  <a:lnTo>
                    <a:pt x="5137150" y="22860"/>
                  </a:lnTo>
                  <a:cubicBezTo>
                    <a:pt x="5267960" y="22860"/>
                    <a:pt x="5373370" y="128270"/>
                    <a:pt x="5373370" y="259080"/>
                  </a:cubicBezTo>
                  <a:lnTo>
                    <a:pt x="5373370" y="459740"/>
                  </a:lnTo>
                  <a:lnTo>
                    <a:pt x="5147310" y="459740"/>
                  </a:lnTo>
                  <a:lnTo>
                    <a:pt x="22860" y="459740"/>
                  </a:lnTo>
                  <a:lnTo>
                    <a:pt x="22860" y="259080"/>
                  </a:lnTo>
                  <a:cubicBezTo>
                    <a:pt x="22860" y="128270"/>
                    <a:pt x="128270" y="22860"/>
                    <a:pt x="259080" y="22860"/>
                  </a:cubicBezTo>
                  <a:close/>
                  <a:moveTo>
                    <a:pt x="22860" y="6090920"/>
                  </a:moveTo>
                  <a:lnTo>
                    <a:pt x="22860" y="481330"/>
                  </a:lnTo>
                  <a:lnTo>
                    <a:pt x="5137150" y="481330"/>
                  </a:lnTo>
                  <a:lnTo>
                    <a:pt x="5137150" y="6327140"/>
                  </a:lnTo>
                  <a:lnTo>
                    <a:pt x="259080" y="6327140"/>
                  </a:lnTo>
                  <a:cubicBezTo>
                    <a:pt x="128270" y="6327140"/>
                    <a:pt x="22860" y="6221730"/>
                    <a:pt x="22860" y="6090920"/>
                  </a:cubicBezTo>
                  <a:close/>
                  <a:moveTo>
                    <a:pt x="5373370" y="6090920"/>
                  </a:moveTo>
                  <a:cubicBezTo>
                    <a:pt x="5373370" y="6214110"/>
                    <a:pt x="5279390" y="6314440"/>
                    <a:pt x="5158740" y="6325870"/>
                  </a:cubicBezTo>
                  <a:lnTo>
                    <a:pt x="5158740" y="4216400"/>
                  </a:lnTo>
                  <a:cubicBezTo>
                    <a:pt x="5181600" y="4248150"/>
                    <a:pt x="5218430" y="4269740"/>
                    <a:pt x="5260340" y="4269740"/>
                  </a:cubicBezTo>
                  <a:lnTo>
                    <a:pt x="5270500" y="4269740"/>
                  </a:lnTo>
                  <a:cubicBezTo>
                    <a:pt x="5312410" y="4269740"/>
                    <a:pt x="5350510" y="4248150"/>
                    <a:pt x="5372100" y="4216400"/>
                  </a:cubicBezTo>
                  <a:lnTo>
                    <a:pt x="5372100" y="6090920"/>
                  </a:lnTo>
                  <a:lnTo>
                    <a:pt x="5373370" y="6090920"/>
                  </a:lnTo>
                  <a:close/>
                  <a:moveTo>
                    <a:pt x="5158740" y="4145280"/>
                  </a:moveTo>
                  <a:lnTo>
                    <a:pt x="5158740" y="2406650"/>
                  </a:lnTo>
                  <a:cubicBezTo>
                    <a:pt x="5158740" y="2350770"/>
                    <a:pt x="5204460" y="2305050"/>
                    <a:pt x="5260340" y="2305050"/>
                  </a:cubicBezTo>
                  <a:lnTo>
                    <a:pt x="5270500" y="2305050"/>
                  </a:lnTo>
                  <a:cubicBezTo>
                    <a:pt x="5326380" y="2305050"/>
                    <a:pt x="5372100" y="2350770"/>
                    <a:pt x="5372100" y="2406650"/>
                  </a:cubicBezTo>
                  <a:lnTo>
                    <a:pt x="5372100" y="4145280"/>
                  </a:lnTo>
                  <a:cubicBezTo>
                    <a:pt x="5372100" y="4201160"/>
                    <a:pt x="5326380" y="4246880"/>
                    <a:pt x="5270500" y="4246880"/>
                  </a:cubicBezTo>
                  <a:lnTo>
                    <a:pt x="5260340" y="4246880"/>
                  </a:lnTo>
                  <a:cubicBezTo>
                    <a:pt x="5204460" y="4246880"/>
                    <a:pt x="5158740" y="4201160"/>
                    <a:pt x="5158740" y="4145280"/>
                  </a:cubicBezTo>
                  <a:close/>
                  <a:moveTo>
                    <a:pt x="5271770" y="2282190"/>
                  </a:moveTo>
                  <a:lnTo>
                    <a:pt x="5261610" y="2282190"/>
                  </a:lnTo>
                  <a:cubicBezTo>
                    <a:pt x="5219700" y="2282190"/>
                    <a:pt x="5181600" y="2303780"/>
                    <a:pt x="5160010" y="2335530"/>
                  </a:cubicBezTo>
                  <a:lnTo>
                    <a:pt x="5160010" y="481330"/>
                  </a:lnTo>
                  <a:lnTo>
                    <a:pt x="5374640" y="481330"/>
                  </a:lnTo>
                  <a:lnTo>
                    <a:pt x="5374640" y="2334260"/>
                  </a:lnTo>
                  <a:cubicBezTo>
                    <a:pt x="5350510" y="2303780"/>
                    <a:pt x="5313680" y="2282190"/>
                    <a:pt x="5271770" y="2282190"/>
                  </a:cubicBezTo>
                  <a:close/>
                  <a:moveTo>
                    <a:pt x="302260" y="332740"/>
                  </a:moveTo>
                  <a:cubicBezTo>
                    <a:pt x="353060" y="332740"/>
                    <a:pt x="394970" y="290830"/>
                    <a:pt x="394970" y="240030"/>
                  </a:cubicBezTo>
                  <a:cubicBezTo>
                    <a:pt x="394970" y="189230"/>
                    <a:pt x="353060" y="147320"/>
                    <a:pt x="302260" y="147320"/>
                  </a:cubicBezTo>
                  <a:cubicBezTo>
                    <a:pt x="251460" y="147320"/>
                    <a:pt x="209550" y="190500"/>
                    <a:pt x="209550" y="241300"/>
                  </a:cubicBezTo>
                  <a:cubicBezTo>
                    <a:pt x="209550" y="292100"/>
                    <a:pt x="251460" y="332740"/>
                    <a:pt x="302260" y="332740"/>
                  </a:cubicBezTo>
                  <a:close/>
                  <a:moveTo>
                    <a:pt x="302260" y="171450"/>
                  </a:moveTo>
                  <a:cubicBezTo>
                    <a:pt x="340360" y="171450"/>
                    <a:pt x="372110" y="203200"/>
                    <a:pt x="372110" y="241300"/>
                  </a:cubicBezTo>
                  <a:cubicBezTo>
                    <a:pt x="372110" y="279400"/>
                    <a:pt x="340360" y="311150"/>
                    <a:pt x="302260" y="311150"/>
                  </a:cubicBezTo>
                  <a:cubicBezTo>
                    <a:pt x="264160" y="311150"/>
                    <a:pt x="232410" y="279400"/>
                    <a:pt x="232410" y="241300"/>
                  </a:cubicBezTo>
                  <a:cubicBezTo>
                    <a:pt x="232410" y="201930"/>
                    <a:pt x="264160" y="171450"/>
                    <a:pt x="302260" y="171450"/>
                  </a:cubicBezTo>
                  <a:close/>
                  <a:moveTo>
                    <a:pt x="546100" y="332740"/>
                  </a:moveTo>
                  <a:cubicBezTo>
                    <a:pt x="596900" y="332740"/>
                    <a:pt x="638810" y="290830"/>
                    <a:pt x="638810" y="240030"/>
                  </a:cubicBezTo>
                  <a:cubicBezTo>
                    <a:pt x="638810" y="189230"/>
                    <a:pt x="596900" y="148590"/>
                    <a:pt x="546100" y="148590"/>
                  </a:cubicBezTo>
                  <a:cubicBezTo>
                    <a:pt x="495300" y="148590"/>
                    <a:pt x="454660" y="190500"/>
                    <a:pt x="454660" y="241300"/>
                  </a:cubicBezTo>
                  <a:cubicBezTo>
                    <a:pt x="454660" y="292100"/>
                    <a:pt x="495300" y="332740"/>
                    <a:pt x="546100" y="332740"/>
                  </a:cubicBezTo>
                  <a:close/>
                  <a:moveTo>
                    <a:pt x="546100" y="171450"/>
                  </a:moveTo>
                  <a:cubicBezTo>
                    <a:pt x="584200" y="171450"/>
                    <a:pt x="615950" y="203200"/>
                    <a:pt x="615950" y="241300"/>
                  </a:cubicBezTo>
                  <a:cubicBezTo>
                    <a:pt x="615950" y="279400"/>
                    <a:pt x="584200" y="311150"/>
                    <a:pt x="546100" y="311150"/>
                  </a:cubicBezTo>
                  <a:cubicBezTo>
                    <a:pt x="508000" y="311150"/>
                    <a:pt x="476250" y="279400"/>
                    <a:pt x="476250" y="241300"/>
                  </a:cubicBezTo>
                  <a:cubicBezTo>
                    <a:pt x="476250" y="201930"/>
                    <a:pt x="508000" y="171450"/>
                    <a:pt x="546100" y="171450"/>
                  </a:cubicBezTo>
                  <a:close/>
                  <a:moveTo>
                    <a:pt x="791210" y="332740"/>
                  </a:moveTo>
                  <a:cubicBezTo>
                    <a:pt x="842010" y="332740"/>
                    <a:pt x="883920" y="290830"/>
                    <a:pt x="883920" y="240030"/>
                  </a:cubicBezTo>
                  <a:cubicBezTo>
                    <a:pt x="883920" y="189230"/>
                    <a:pt x="842010" y="147320"/>
                    <a:pt x="791210" y="147320"/>
                  </a:cubicBezTo>
                  <a:cubicBezTo>
                    <a:pt x="740410" y="147320"/>
                    <a:pt x="698500" y="190500"/>
                    <a:pt x="698500" y="241300"/>
                  </a:cubicBezTo>
                  <a:cubicBezTo>
                    <a:pt x="698500" y="292100"/>
                    <a:pt x="740410" y="332740"/>
                    <a:pt x="791210" y="332740"/>
                  </a:cubicBezTo>
                  <a:close/>
                  <a:moveTo>
                    <a:pt x="791210" y="171450"/>
                  </a:moveTo>
                  <a:cubicBezTo>
                    <a:pt x="829310" y="171450"/>
                    <a:pt x="861060" y="203200"/>
                    <a:pt x="861060" y="241300"/>
                  </a:cubicBezTo>
                  <a:cubicBezTo>
                    <a:pt x="861060" y="279400"/>
                    <a:pt x="829310" y="311150"/>
                    <a:pt x="791210" y="311150"/>
                  </a:cubicBezTo>
                  <a:cubicBezTo>
                    <a:pt x="753110" y="311150"/>
                    <a:pt x="721360" y="279400"/>
                    <a:pt x="721360" y="241300"/>
                  </a:cubicBezTo>
                  <a:cubicBezTo>
                    <a:pt x="721360" y="201930"/>
                    <a:pt x="751840" y="171450"/>
                    <a:pt x="791210" y="17145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7065820" y="2182794"/>
            <a:ext cx="3928453" cy="4622797"/>
            <a:chOff x="0" y="0"/>
            <a:chExt cx="539623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1430" y="11430"/>
              <a:ext cx="5373370" cy="6327140"/>
            </a:xfrm>
            <a:custGeom>
              <a:avLst/>
              <a:gdLst/>
              <a:ahLst/>
              <a:cxnLst/>
              <a:rect r="r" b="b" t="t" l="l"/>
              <a:pathLst>
                <a:path h="6327140" w="5373370">
                  <a:moveTo>
                    <a:pt x="5373370" y="610870"/>
                  </a:moveTo>
                  <a:lnTo>
                    <a:pt x="5373370" y="953770"/>
                  </a:lnTo>
                  <a:moveTo>
                    <a:pt x="5373370" y="953770"/>
                  </a:moveTo>
                  <a:lnTo>
                    <a:pt x="5373370" y="6079490"/>
                  </a:lnTo>
                  <a:cubicBezTo>
                    <a:pt x="5373370" y="6216650"/>
                    <a:pt x="5262880" y="6327140"/>
                    <a:pt x="5125720" y="6327140"/>
                  </a:cubicBezTo>
                  <a:lnTo>
                    <a:pt x="247650" y="6327140"/>
                  </a:lnTo>
                  <a:cubicBezTo>
                    <a:pt x="110490" y="6327140"/>
                    <a:pt x="0" y="6216650"/>
                    <a:pt x="0" y="6079490"/>
                  </a:cubicBezTo>
                  <a:lnTo>
                    <a:pt x="0" y="247650"/>
                  </a:lnTo>
                  <a:cubicBezTo>
                    <a:pt x="0" y="110490"/>
                    <a:pt x="110490" y="0"/>
                    <a:pt x="247650" y="0"/>
                  </a:cubicBezTo>
                  <a:lnTo>
                    <a:pt x="5125720" y="0"/>
                  </a:lnTo>
                  <a:cubicBezTo>
                    <a:pt x="5262880" y="0"/>
                    <a:pt x="5373370" y="110490"/>
                    <a:pt x="5373370" y="247650"/>
                  </a:cubicBezTo>
                  <a:lnTo>
                    <a:pt x="5373370" y="610870"/>
                  </a:lnTo>
                </a:path>
              </a:pathLst>
            </a:custGeom>
            <a:blipFill>
              <a:blip r:embed="rId3"/>
              <a:stretch>
                <a:fillRect l="0" t="-14173" r="0" b="-65113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5148580" y="471170"/>
              <a:ext cx="236220" cy="5868670"/>
            </a:xfrm>
            <a:custGeom>
              <a:avLst/>
              <a:gdLst/>
              <a:ahLst/>
              <a:cxnLst/>
              <a:rect r="r" b="b" t="t" l="l"/>
              <a:pathLst>
                <a:path h="5868670" w="236220">
                  <a:moveTo>
                    <a:pt x="236220" y="240030"/>
                  </a:moveTo>
                  <a:lnTo>
                    <a:pt x="236220" y="494030"/>
                  </a:lnTo>
                  <a:moveTo>
                    <a:pt x="236220" y="494030"/>
                  </a:moveTo>
                  <a:lnTo>
                    <a:pt x="236220" y="5868670"/>
                  </a:lnTo>
                  <a:lnTo>
                    <a:pt x="0" y="5868670"/>
                  </a:lnTo>
                  <a:lnTo>
                    <a:pt x="0" y="0"/>
                  </a:lnTo>
                  <a:lnTo>
                    <a:pt x="236220" y="0"/>
                  </a:lnTo>
                  <a:lnTo>
                    <a:pt x="236220" y="24003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430" y="11430"/>
              <a:ext cx="5373370" cy="4245610"/>
            </a:xfrm>
            <a:custGeom>
              <a:avLst/>
              <a:gdLst/>
              <a:ahLst/>
              <a:cxnLst/>
              <a:rect r="r" b="b" t="t" l="l"/>
              <a:pathLst>
                <a:path h="4245610" w="5373370">
                  <a:moveTo>
                    <a:pt x="5373370" y="2345690"/>
                  </a:moveTo>
                  <a:lnTo>
                    <a:pt x="5373370" y="4182110"/>
                  </a:lnTo>
                  <a:cubicBezTo>
                    <a:pt x="5373370" y="4217670"/>
                    <a:pt x="5344160" y="4245610"/>
                    <a:pt x="5309870" y="4245610"/>
                  </a:cubicBezTo>
                  <a:lnTo>
                    <a:pt x="5201920" y="4245610"/>
                  </a:lnTo>
                  <a:cubicBezTo>
                    <a:pt x="5166360" y="4245610"/>
                    <a:pt x="5138420" y="4216400"/>
                    <a:pt x="5138420" y="4182110"/>
                  </a:cubicBezTo>
                  <a:lnTo>
                    <a:pt x="5138420" y="2345690"/>
                  </a:lnTo>
                  <a:cubicBezTo>
                    <a:pt x="5138420" y="2310130"/>
                    <a:pt x="5167630" y="2282190"/>
                    <a:pt x="5201920" y="2282190"/>
                  </a:cubicBezTo>
                  <a:lnTo>
                    <a:pt x="5309870" y="2282190"/>
                  </a:lnTo>
                  <a:cubicBezTo>
                    <a:pt x="5344160" y="2282190"/>
                    <a:pt x="5373370" y="2310130"/>
                    <a:pt x="5373370" y="2345690"/>
                  </a:cubicBezTo>
                  <a:close/>
                  <a:moveTo>
                    <a:pt x="5126990" y="0"/>
                  </a:moveTo>
                  <a:lnTo>
                    <a:pt x="246380" y="0"/>
                  </a:lnTo>
                  <a:cubicBezTo>
                    <a:pt x="110490" y="0"/>
                    <a:pt x="0" y="110490"/>
                    <a:pt x="0" y="246380"/>
                  </a:cubicBezTo>
                  <a:lnTo>
                    <a:pt x="0" y="458470"/>
                  </a:lnTo>
                  <a:lnTo>
                    <a:pt x="5373370" y="458470"/>
                  </a:lnTo>
                  <a:lnTo>
                    <a:pt x="5373370" y="246380"/>
                  </a:lnTo>
                  <a:cubicBezTo>
                    <a:pt x="5373370" y="110490"/>
                    <a:pt x="5262880" y="0"/>
                    <a:pt x="5126990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20980" y="160020"/>
              <a:ext cx="651510" cy="162560"/>
            </a:xfrm>
            <a:custGeom>
              <a:avLst/>
              <a:gdLst/>
              <a:ahLst/>
              <a:cxnLst/>
              <a:rect r="r" b="b" t="t" l="l"/>
              <a:pathLst>
                <a:path h="162560" w="65151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5560"/>
                    <a:pt x="162560" y="81280"/>
                  </a:cubicBezTo>
                  <a:close/>
                  <a:moveTo>
                    <a:pt x="570230" y="0"/>
                  </a:moveTo>
                  <a:cubicBezTo>
                    <a:pt x="525780" y="0"/>
                    <a:pt x="488950" y="36830"/>
                    <a:pt x="488950" y="81280"/>
                  </a:cubicBezTo>
                  <a:cubicBezTo>
                    <a:pt x="488950" y="125730"/>
                    <a:pt x="525780" y="162560"/>
                    <a:pt x="570230" y="162560"/>
                  </a:cubicBezTo>
                  <a:cubicBezTo>
                    <a:pt x="614680" y="162560"/>
                    <a:pt x="651510" y="125730"/>
                    <a:pt x="651510" y="81280"/>
                  </a:cubicBezTo>
                  <a:cubicBezTo>
                    <a:pt x="651510" y="36830"/>
                    <a:pt x="614680" y="0"/>
                    <a:pt x="570230" y="0"/>
                  </a:cubicBezTo>
                  <a:close/>
                  <a:moveTo>
                    <a:pt x="325120" y="0"/>
                  </a:moveTo>
                  <a:cubicBezTo>
                    <a:pt x="280670" y="0"/>
                    <a:pt x="243840" y="36830"/>
                    <a:pt x="243840" y="81280"/>
                  </a:cubicBezTo>
                  <a:cubicBezTo>
                    <a:pt x="243840" y="125730"/>
                    <a:pt x="280670" y="162560"/>
                    <a:pt x="325120" y="162560"/>
                  </a:cubicBezTo>
                  <a:cubicBezTo>
                    <a:pt x="369570" y="162560"/>
                    <a:pt x="406400" y="125730"/>
                    <a:pt x="406400" y="81280"/>
                  </a:cubicBezTo>
                  <a:cubicBezTo>
                    <a:pt x="406400" y="36830"/>
                    <a:pt x="370840" y="0"/>
                    <a:pt x="325120" y="0"/>
                  </a:cubicBezTo>
                  <a:close/>
                </a:path>
              </a:pathLst>
            </a:custGeom>
            <a:solidFill>
              <a:srgbClr val="7DC2D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3975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397500">
                  <a:moveTo>
                    <a:pt x="5137150" y="0"/>
                  </a:moveTo>
                  <a:lnTo>
                    <a:pt x="259080" y="0"/>
                  </a:lnTo>
                  <a:cubicBezTo>
                    <a:pt x="115570" y="0"/>
                    <a:pt x="0" y="115570"/>
                    <a:pt x="0" y="259080"/>
                  </a:cubicBezTo>
                  <a:lnTo>
                    <a:pt x="0" y="6090920"/>
                  </a:lnTo>
                  <a:cubicBezTo>
                    <a:pt x="0" y="6234430"/>
                    <a:pt x="115570" y="6350000"/>
                    <a:pt x="259080" y="6350000"/>
                  </a:cubicBezTo>
                  <a:lnTo>
                    <a:pt x="5137150" y="6350000"/>
                  </a:lnTo>
                  <a:cubicBezTo>
                    <a:pt x="5140960" y="6350000"/>
                    <a:pt x="5143500" y="6350000"/>
                    <a:pt x="5147310" y="6350000"/>
                  </a:cubicBezTo>
                  <a:lnTo>
                    <a:pt x="5148580" y="6350000"/>
                  </a:lnTo>
                  <a:cubicBezTo>
                    <a:pt x="5149850" y="6350000"/>
                    <a:pt x="5149850" y="6350000"/>
                    <a:pt x="5151120" y="6350000"/>
                  </a:cubicBezTo>
                  <a:cubicBezTo>
                    <a:pt x="5288280" y="6343650"/>
                    <a:pt x="5397500" y="6230620"/>
                    <a:pt x="5397500" y="6092190"/>
                  </a:cubicBezTo>
                  <a:lnTo>
                    <a:pt x="5397500" y="4145280"/>
                  </a:lnTo>
                  <a:lnTo>
                    <a:pt x="5397500" y="2406650"/>
                  </a:lnTo>
                  <a:lnTo>
                    <a:pt x="5397500" y="471170"/>
                  </a:lnTo>
                  <a:lnTo>
                    <a:pt x="5397500" y="259080"/>
                  </a:lnTo>
                  <a:cubicBezTo>
                    <a:pt x="5396230" y="115570"/>
                    <a:pt x="5279390" y="0"/>
                    <a:pt x="5137150" y="0"/>
                  </a:cubicBezTo>
                  <a:close/>
                  <a:moveTo>
                    <a:pt x="259080" y="22860"/>
                  </a:moveTo>
                  <a:lnTo>
                    <a:pt x="5137150" y="22860"/>
                  </a:lnTo>
                  <a:cubicBezTo>
                    <a:pt x="5267960" y="22860"/>
                    <a:pt x="5373370" y="128270"/>
                    <a:pt x="5373370" y="259080"/>
                  </a:cubicBezTo>
                  <a:lnTo>
                    <a:pt x="5373370" y="459740"/>
                  </a:lnTo>
                  <a:lnTo>
                    <a:pt x="5147310" y="459740"/>
                  </a:lnTo>
                  <a:lnTo>
                    <a:pt x="22860" y="459740"/>
                  </a:lnTo>
                  <a:lnTo>
                    <a:pt x="22860" y="259080"/>
                  </a:lnTo>
                  <a:cubicBezTo>
                    <a:pt x="22860" y="128270"/>
                    <a:pt x="128270" y="22860"/>
                    <a:pt x="259080" y="22860"/>
                  </a:cubicBezTo>
                  <a:close/>
                  <a:moveTo>
                    <a:pt x="22860" y="6090920"/>
                  </a:moveTo>
                  <a:lnTo>
                    <a:pt x="22860" y="481330"/>
                  </a:lnTo>
                  <a:lnTo>
                    <a:pt x="5137150" y="481330"/>
                  </a:lnTo>
                  <a:lnTo>
                    <a:pt x="5137150" y="6327140"/>
                  </a:lnTo>
                  <a:lnTo>
                    <a:pt x="259080" y="6327140"/>
                  </a:lnTo>
                  <a:cubicBezTo>
                    <a:pt x="128270" y="6327140"/>
                    <a:pt x="22860" y="6221730"/>
                    <a:pt x="22860" y="6090920"/>
                  </a:cubicBezTo>
                  <a:close/>
                  <a:moveTo>
                    <a:pt x="5373370" y="6090920"/>
                  </a:moveTo>
                  <a:cubicBezTo>
                    <a:pt x="5373370" y="6214110"/>
                    <a:pt x="5279390" y="6314440"/>
                    <a:pt x="5158740" y="6325870"/>
                  </a:cubicBezTo>
                  <a:lnTo>
                    <a:pt x="5158740" y="4216400"/>
                  </a:lnTo>
                  <a:cubicBezTo>
                    <a:pt x="5181600" y="4248150"/>
                    <a:pt x="5218430" y="4269740"/>
                    <a:pt x="5260340" y="4269740"/>
                  </a:cubicBezTo>
                  <a:lnTo>
                    <a:pt x="5270500" y="4269740"/>
                  </a:lnTo>
                  <a:cubicBezTo>
                    <a:pt x="5312410" y="4269740"/>
                    <a:pt x="5350510" y="4248150"/>
                    <a:pt x="5372100" y="4216400"/>
                  </a:cubicBezTo>
                  <a:lnTo>
                    <a:pt x="5372100" y="6090920"/>
                  </a:lnTo>
                  <a:lnTo>
                    <a:pt x="5373370" y="6090920"/>
                  </a:lnTo>
                  <a:close/>
                  <a:moveTo>
                    <a:pt x="5158740" y="4145280"/>
                  </a:moveTo>
                  <a:lnTo>
                    <a:pt x="5158740" y="2406650"/>
                  </a:lnTo>
                  <a:cubicBezTo>
                    <a:pt x="5158740" y="2350770"/>
                    <a:pt x="5204460" y="2305050"/>
                    <a:pt x="5260340" y="2305050"/>
                  </a:cubicBezTo>
                  <a:lnTo>
                    <a:pt x="5270500" y="2305050"/>
                  </a:lnTo>
                  <a:cubicBezTo>
                    <a:pt x="5326380" y="2305050"/>
                    <a:pt x="5372100" y="2350770"/>
                    <a:pt x="5372100" y="2406650"/>
                  </a:cubicBezTo>
                  <a:lnTo>
                    <a:pt x="5372100" y="4145280"/>
                  </a:lnTo>
                  <a:cubicBezTo>
                    <a:pt x="5372100" y="4201160"/>
                    <a:pt x="5326380" y="4246880"/>
                    <a:pt x="5270500" y="4246880"/>
                  </a:cubicBezTo>
                  <a:lnTo>
                    <a:pt x="5260340" y="4246880"/>
                  </a:lnTo>
                  <a:cubicBezTo>
                    <a:pt x="5204460" y="4246880"/>
                    <a:pt x="5158740" y="4201160"/>
                    <a:pt x="5158740" y="4145280"/>
                  </a:cubicBezTo>
                  <a:close/>
                  <a:moveTo>
                    <a:pt x="5271770" y="2282190"/>
                  </a:moveTo>
                  <a:lnTo>
                    <a:pt x="5261610" y="2282190"/>
                  </a:lnTo>
                  <a:cubicBezTo>
                    <a:pt x="5219700" y="2282190"/>
                    <a:pt x="5181600" y="2303780"/>
                    <a:pt x="5160010" y="2335530"/>
                  </a:cubicBezTo>
                  <a:lnTo>
                    <a:pt x="5160010" y="481330"/>
                  </a:lnTo>
                  <a:lnTo>
                    <a:pt x="5374640" y="481330"/>
                  </a:lnTo>
                  <a:lnTo>
                    <a:pt x="5374640" y="2334260"/>
                  </a:lnTo>
                  <a:cubicBezTo>
                    <a:pt x="5350510" y="2303780"/>
                    <a:pt x="5313680" y="2282190"/>
                    <a:pt x="5271770" y="2282190"/>
                  </a:cubicBezTo>
                  <a:close/>
                  <a:moveTo>
                    <a:pt x="302260" y="332740"/>
                  </a:moveTo>
                  <a:cubicBezTo>
                    <a:pt x="353060" y="332740"/>
                    <a:pt x="394970" y="290830"/>
                    <a:pt x="394970" y="240030"/>
                  </a:cubicBezTo>
                  <a:cubicBezTo>
                    <a:pt x="394970" y="189230"/>
                    <a:pt x="353060" y="147320"/>
                    <a:pt x="302260" y="147320"/>
                  </a:cubicBezTo>
                  <a:cubicBezTo>
                    <a:pt x="251460" y="147320"/>
                    <a:pt x="209550" y="190500"/>
                    <a:pt x="209550" y="241300"/>
                  </a:cubicBezTo>
                  <a:cubicBezTo>
                    <a:pt x="209550" y="292100"/>
                    <a:pt x="251460" y="332740"/>
                    <a:pt x="302260" y="332740"/>
                  </a:cubicBezTo>
                  <a:close/>
                  <a:moveTo>
                    <a:pt x="302260" y="171450"/>
                  </a:moveTo>
                  <a:cubicBezTo>
                    <a:pt x="340360" y="171450"/>
                    <a:pt x="372110" y="203200"/>
                    <a:pt x="372110" y="241300"/>
                  </a:cubicBezTo>
                  <a:cubicBezTo>
                    <a:pt x="372110" y="279400"/>
                    <a:pt x="340360" y="311150"/>
                    <a:pt x="302260" y="311150"/>
                  </a:cubicBezTo>
                  <a:cubicBezTo>
                    <a:pt x="264160" y="311150"/>
                    <a:pt x="232410" y="279400"/>
                    <a:pt x="232410" y="241300"/>
                  </a:cubicBezTo>
                  <a:cubicBezTo>
                    <a:pt x="232410" y="201930"/>
                    <a:pt x="264160" y="171450"/>
                    <a:pt x="302260" y="171450"/>
                  </a:cubicBezTo>
                  <a:close/>
                  <a:moveTo>
                    <a:pt x="546100" y="332740"/>
                  </a:moveTo>
                  <a:cubicBezTo>
                    <a:pt x="596900" y="332740"/>
                    <a:pt x="638810" y="290830"/>
                    <a:pt x="638810" y="240030"/>
                  </a:cubicBezTo>
                  <a:cubicBezTo>
                    <a:pt x="638810" y="189230"/>
                    <a:pt x="596900" y="148590"/>
                    <a:pt x="546100" y="148590"/>
                  </a:cubicBezTo>
                  <a:cubicBezTo>
                    <a:pt x="495300" y="148590"/>
                    <a:pt x="454660" y="190500"/>
                    <a:pt x="454660" y="241300"/>
                  </a:cubicBezTo>
                  <a:cubicBezTo>
                    <a:pt x="454660" y="292100"/>
                    <a:pt x="495300" y="332740"/>
                    <a:pt x="546100" y="332740"/>
                  </a:cubicBezTo>
                  <a:close/>
                  <a:moveTo>
                    <a:pt x="546100" y="171450"/>
                  </a:moveTo>
                  <a:cubicBezTo>
                    <a:pt x="584200" y="171450"/>
                    <a:pt x="615950" y="203200"/>
                    <a:pt x="615950" y="241300"/>
                  </a:cubicBezTo>
                  <a:cubicBezTo>
                    <a:pt x="615950" y="279400"/>
                    <a:pt x="584200" y="311150"/>
                    <a:pt x="546100" y="311150"/>
                  </a:cubicBezTo>
                  <a:cubicBezTo>
                    <a:pt x="508000" y="311150"/>
                    <a:pt x="476250" y="279400"/>
                    <a:pt x="476250" y="241300"/>
                  </a:cubicBezTo>
                  <a:cubicBezTo>
                    <a:pt x="476250" y="201930"/>
                    <a:pt x="508000" y="171450"/>
                    <a:pt x="546100" y="171450"/>
                  </a:cubicBezTo>
                  <a:close/>
                  <a:moveTo>
                    <a:pt x="791210" y="332740"/>
                  </a:moveTo>
                  <a:cubicBezTo>
                    <a:pt x="842010" y="332740"/>
                    <a:pt x="883920" y="290830"/>
                    <a:pt x="883920" y="240030"/>
                  </a:cubicBezTo>
                  <a:cubicBezTo>
                    <a:pt x="883920" y="189230"/>
                    <a:pt x="842010" y="147320"/>
                    <a:pt x="791210" y="147320"/>
                  </a:cubicBezTo>
                  <a:cubicBezTo>
                    <a:pt x="740410" y="147320"/>
                    <a:pt x="698500" y="190500"/>
                    <a:pt x="698500" y="241300"/>
                  </a:cubicBezTo>
                  <a:cubicBezTo>
                    <a:pt x="698500" y="292100"/>
                    <a:pt x="740410" y="332740"/>
                    <a:pt x="791210" y="332740"/>
                  </a:cubicBezTo>
                  <a:close/>
                  <a:moveTo>
                    <a:pt x="791210" y="171450"/>
                  </a:moveTo>
                  <a:cubicBezTo>
                    <a:pt x="829310" y="171450"/>
                    <a:pt x="861060" y="203200"/>
                    <a:pt x="861060" y="241300"/>
                  </a:cubicBezTo>
                  <a:cubicBezTo>
                    <a:pt x="861060" y="279400"/>
                    <a:pt x="829310" y="311150"/>
                    <a:pt x="791210" y="311150"/>
                  </a:cubicBezTo>
                  <a:cubicBezTo>
                    <a:pt x="753110" y="311150"/>
                    <a:pt x="721360" y="279400"/>
                    <a:pt x="721360" y="241300"/>
                  </a:cubicBezTo>
                  <a:cubicBezTo>
                    <a:pt x="721360" y="201930"/>
                    <a:pt x="751840" y="171450"/>
                    <a:pt x="791210" y="17145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2952367" y="8048453"/>
            <a:ext cx="497208" cy="497208"/>
          </a:xfrm>
          <a:custGeom>
            <a:avLst/>
            <a:gdLst/>
            <a:ahLst/>
            <a:cxnLst/>
            <a:rect r="r" b="b" t="t" l="l"/>
            <a:pathLst>
              <a:path h="497208" w="497208">
                <a:moveTo>
                  <a:pt x="0" y="0"/>
                </a:moveTo>
                <a:lnTo>
                  <a:pt x="497208" y="0"/>
                </a:lnTo>
                <a:lnTo>
                  <a:pt x="497208" y="497208"/>
                </a:lnTo>
                <a:lnTo>
                  <a:pt x="0" y="4972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068700" y="8048453"/>
            <a:ext cx="497208" cy="497208"/>
          </a:xfrm>
          <a:custGeom>
            <a:avLst/>
            <a:gdLst/>
            <a:ahLst/>
            <a:cxnLst/>
            <a:rect r="r" b="b" t="t" l="l"/>
            <a:pathLst>
              <a:path h="497208" w="497208">
                <a:moveTo>
                  <a:pt x="0" y="0"/>
                </a:moveTo>
                <a:lnTo>
                  <a:pt x="497208" y="0"/>
                </a:lnTo>
                <a:lnTo>
                  <a:pt x="497208" y="497208"/>
                </a:lnTo>
                <a:lnTo>
                  <a:pt x="0" y="4972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186592" y="8048453"/>
            <a:ext cx="500386" cy="500386"/>
          </a:xfrm>
          <a:custGeom>
            <a:avLst/>
            <a:gdLst/>
            <a:ahLst/>
            <a:cxnLst/>
            <a:rect r="r" b="b" t="t" l="l"/>
            <a:pathLst>
              <a:path h="500386" w="500386">
                <a:moveTo>
                  <a:pt x="0" y="0"/>
                </a:moveTo>
                <a:lnTo>
                  <a:pt x="500386" y="0"/>
                </a:lnTo>
                <a:lnTo>
                  <a:pt x="500386" y="500386"/>
                </a:lnTo>
                <a:lnTo>
                  <a:pt x="0" y="5003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758525" y="7148491"/>
            <a:ext cx="4145245" cy="1799925"/>
            <a:chOff x="0" y="0"/>
            <a:chExt cx="5526993" cy="2399900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697818"/>
              <a:ext cx="5526993" cy="1702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50"/>
                </a:lnSpc>
              </a:pPr>
              <a:r>
                <a:rPr lang="en-US" sz="2300">
                  <a:solidFill>
                    <a:srgbClr val="152544"/>
                  </a:solidFill>
                  <a:latin typeface="Nanum Gothic"/>
                  <a:ea typeface="Nanum Gothic"/>
                </a:rPr>
                <a:t> 1. 잔여 공간에 따라 색으로 표현​</a:t>
              </a:r>
            </a:p>
            <a:p>
              <a:pPr algn="ctr">
                <a:lnSpc>
                  <a:spcPts val="3450"/>
                </a:lnSpc>
              </a:pPr>
              <a:r>
                <a:rPr lang="en-US" sz="2300">
                  <a:solidFill>
                    <a:srgbClr val="152544"/>
                  </a:solidFill>
                  <a:latin typeface="Nanum Gothic"/>
                  <a:ea typeface="Nanum Gothic"/>
                </a:rPr>
                <a:t>많음      보통       적음​</a:t>
              </a:r>
            </a:p>
            <a:p>
              <a:pPr algn="ctr">
                <a:lnSpc>
                  <a:spcPts val="3450"/>
                </a:lnSpc>
              </a:pPr>
              <a:r>
                <a:rPr lang="en-US" sz="2300">
                  <a:solidFill>
                    <a:srgbClr val="152544"/>
                  </a:solidFill>
                  <a:latin typeface="Nanum Gothic"/>
                  <a:ea typeface="Nanum Gothic"/>
                </a:rPr>
                <a:t>2. 핀 클릭시 잔여 공간 수가 표시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-28575"/>
              <a:ext cx="5526993" cy="508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152544"/>
                  </a:solidFill>
                  <a:ea typeface="Nanum Gothic Bold"/>
                </a:rPr>
                <a:t>주차 잔여 공간 가시화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046770" y="7440659"/>
            <a:ext cx="4145245" cy="1396065"/>
            <a:chOff x="0" y="0"/>
            <a:chExt cx="5526993" cy="1861420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688293"/>
              <a:ext cx="5526993" cy="1173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>
                  <a:solidFill>
                    <a:srgbClr val="152544"/>
                  </a:solidFill>
                  <a:latin typeface="Nanum Gothic"/>
                  <a:ea typeface="Nanum Gothic"/>
                </a:rPr>
                <a:t>위치와 주소, 주차장 유형, 운영 시간 등 제공​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-28575"/>
              <a:ext cx="5526993" cy="508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152544"/>
                  </a:solidFill>
                  <a:ea typeface="Nanum Gothic Bold"/>
                </a:rPr>
                <a:t>주차장 상세 정보 표시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2491991" y="569595"/>
            <a:ext cx="13038010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152544"/>
                </a:solidFill>
                <a:ea typeface="DoHyeon Bold"/>
              </a:rPr>
              <a:t>주요 기능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7046770" y="2182794"/>
            <a:ext cx="3928453" cy="4622797"/>
            <a:chOff x="0" y="0"/>
            <a:chExt cx="539623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1430" y="11430"/>
              <a:ext cx="5373370" cy="6327140"/>
            </a:xfrm>
            <a:custGeom>
              <a:avLst/>
              <a:gdLst/>
              <a:ahLst/>
              <a:cxnLst/>
              <a:rect r="r" b="b" t="t" l="l"/>
              <a:pathLst>
                <a:path h="6327140" w="5373370">
                  <a:moveTo>
                    <a:pt x="5373370" y="610870"/>
                  </a:moveTo>
                  <a:lnTo>
                    <a:pt x="5373370" y="953770"/>
                  </a:lnTo>
                  <a:moveTo>
                    <a:pt x="5373370" y="953770"/>
                  </a:moveTo>
                  <a:lnTo>
                    <a:pt x="5373370" y="6079490"/>
                  </a:lnTo>
                  <a:cubicBezTo>
                    <a:pt x="5373370" y="6216650"/>
                    <a:pt x="5262880" y="6327140"/>
                    <a:pt x="5125720" y="6327140"/>
                  </a:cubicBezTo>
                  <a:lnTo>
                    <a:pt x="247650" y="6327140"/>
                  </a:lnTo>
                  <a:cubicBezTo>
                    <a:pt x="110490" y="6327140"/>
                    <a:pt x="0" y="6216650"/>
                    <a:pt x="0" y="6079490"/>
                  </a:cubicBezTo>
                  <a:lnTo>
                    <a:pt x="0" y="247650"/>
                  </a:lnTo>
                  <a:cubicBezTo>
                    <a:pt x="0" y="110490"/>
                    <a:pt x="110490" y="0"/>
                    <a:pt x="247650" y="0"/>
                  </a:cubicBezTo>
                  <a:lnTo>
                    <a:pt x="5125720" y="0"/>
                  </a:lnTo>
                  <a:cubicBezTo>
                    <a:pt x="5262880" y="0"/>
                    <a:pt x="5373370" y="110490"/>
                    <a:pt x="5373370" y="247650"/>
                  </a:cubicBezTo>
                  <a:lnTo>
                    <a:pt x="5373370" y="610870"/>
                  </a:lnTo>
                </a:path>
              </a:pathLst>
            </a:custGeom>
            <a:blipFill>
              <a:blip r:embed="rId2"/>
              <a:stretch>
                <a:fillRect l="0" t="-39643" r="0" b="-39643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5148580" y="471170"/>
              <a:ext cx="236220" cy="5868670"/>
            </a:xfrm>
            <a:custGeom>
              <a:avLst/>
              <a:gdLst/>
              <a:ahLst/>
              <a:cxnLst/>
              <a:rect r="r" b="b" t="t" l="l"/>
              <a:pathLst>
                <a:path h="5868670" w="236220">
                  <a:moveTo>
                    <a:pt x="236220" y="240030"/>
                  </a:moveTo>
                  <a:lnTo>
                    <a:pt x="236220" y="494030"/>
                  </a:lnTo>
                  <a:moveTo>
                    <a:pt x="236220" y="494030"/>
                  </a:moveTo>
                  <a:lnTo>
                    <a:pt x="236220" y="5868670"/>
                  </a:lnTo>
                  <a:lnTo>
                    <a:pt x="0" y="5868670"/>
                  </a:lnTo>
                  <a:lnTo>
                    <a:pt x="0" y="0"/>
                  </a:lnTo>
                  <a:lnTo>
                    <a:pt x="236220" y="0"/>
                  </a:lnTo>
                  <a:lnTo>
                    <a:pt x="236220" y="24003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430" y="11430"/>
              <a:ext cx="5373370" cy="4245610"/>
            </a:xfrm>
            <a:custGeom>
              <a:avLst/>
              <a:gdLst/>
              <a:ahLst/>
              <a:cxnLst/>
              <a:rect r="r" b="b" t="t" l="l"/>
              <a:pathLst>
                <a:path h="4245610" w="5373370">
                  <a:moveTo>
                    <a:pt x="5373370" y="2345690"/>
                  </a:moveTo>
                  <a:lnTo>
                    <a:pt x="5373370" y="4182110"/>
                  </a:lnTo>
                  <a:cubicBezTo>
                    <a:pt x="5373370" y="4217670"/>
                    <a:pt x="5344160" y="4245610"/>
                    <a:pt x="5309870" y="4245610"/>
                  </a:cubicBezTo>
                  <a:lnTo>
                    <a:pt x="5201920" y="4245610"/>
                  </a:lnTo>
                  <a:cubicBezTo>
                    <a:pt x="5166360" y="4245610"/>
                    <a:pt x="5138420" y="4216400"/>
                    <a:pt x="5138420" y="4182110"/>
                  </a:cubicBezTo>
                  <a:lnTo>
                    <a:pt x="5138420" y="2345690"/>
                  </a:lnTo>
                  <a:cubicBezTo>
                    <a:pt x="5138420" y="2310130"/>
                    <a:pt x="5167630" y="2282190"/>
                    <a:pt x="5201920" y="2282190"/>
                  </a:cubicBezTo>
                  <a:lnTo>
                    <a:pt x="5309870" y="2282190"/>
                  </a:lnTo>
                  <a:cubicBezTo>
                    <a:pt x="5344160" y="2282190"/>
                    <a:pt x="5373370" y="2310130"/>
                    <a:pt x="5373370" y="2345690"/>
                  </a:cubicBezTo>
                  <a:close/>
                  <a:moveTo>
                    <a:pt x="5126990" y="0"/>
                  </a:moveTo>
                  <a:lnTo>
                    <a:pt x="246380" y="0"/>
                  </a:lnTo>
                  <a:cubicBezTo>
                    <a:pt x="110490" y="0"/>
                    <a:pt x="0" y="110490"/>
                    <a:pt x="0" y="246380"/>
                  </a:cubicBezTo>
                  <a:lnTo>
                    <a:pt x="0" y="458470"/>
                  </a:lnTo>
                  <a:lnTo>
                    <a:pt x="5373370" y="458470"/>
                  </a:lnTo>
                  <a:lnTo>
                    <a:pt x="5373370" y="246380"/>
                  </a:lnTo>
                  <a:cubicBezTo>
                    <a:pt x="5373370" y="110490"/>
                    <a:pt x="5262880" y="0"/>
                    <a:pt x="5126990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20980" y="160020"/>
              <a:ext cx="651510" cy="162560"/>
            </a:xfrm>
            <a:custGeom>
              <a:avLst/>
              <a:gdLst/>
              <a:ahLst/>
              <a:cxnLst/>
              <a:rect r="r" b="b" t="t" l="l"/>
              <a:pathLst>
                <a:path h="162560" w="65151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5560"/>
                    <a:pt x="162560" y="81280"/>
                  </a:cubicBezTo>
                  <a:close/>
                  <a:moveTo>
                    <a:pt x="570230" y="0"/>
                  </a:moveTo>
                  <a:cubicBezTo>
                    <a:pt x="525780" y="0"/>
                    <a:pt x="488950" y="36830"/>
                    <a:pt x="488950" y="81280"/>
                  </a:cubicBezTo>
                  <a:cubicBezTo>
                    <a:pt x="488950" y="125730"/>
                    <a:pt x="525780" y="162560"/>
                    <a:pt x="570230" y="162560"/>
                  </a:cubicBezTo>
                  <a:cubicBezTo>
                    <a:pt x="614680" y="162560"/>
                    <a:pt x="651510" y="125730"/>
                    <a:pt x="651510" y="81280"/>
                  </a:cubicBezTo>
                  <a:cubicBezTo>
                    <a:pt x="651510" y="36830"/>
                    <a:pt x="614680" y="0"/>
                    <a:pt x="570230" y="0"/>
                  </a:cubicBezTo>
                  <a:close/>
                  <a:moveTo>
                    <a:pt x="325120" y="0"/>
                  </a:moveTo>
                  <a:cubicBezTo>
                    <a:pt x="280670" y="0"/>
                    <a:pt x="243840" y="36830"/>
                    <a:pt x="243840" y="81280"/>
                  </a:cubicBezTo>
                  <a:cubicBezTo>
                    <a:pt x="243840" y="125730"/>
                    <a:pt x="280670" y="162560"/>
                    <a:pt x="325120" y="162560"/>
                  </a:cubicBezTo>
                  <a:cubicBezTo>
                    <a:pt x="369570" y="162560"/>
                    <a:pt x="406400" y="125730"/>
                    <a:pt x="406400" y="81280"/>
                  </a:cubicBezTo>
                  <a:cubicBezTo>
                    <a:pt x="406400" y="36830"/>
                    <a:pt x="370840" y="0"/>
                    <a:pt x="325120" y="0"/>
                  </a:cubicBezTo>
                  <a:close/>
                </a:path>
              </a:pathLst>
            </a:custGeom>
            <a:solidFill>
              <a:srgbClr val="7DC2D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3975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397500">
                  <a:moveTo>
                    <a:pt x="5137150" y="0"/>
                  </a:moveTo>
                  <a:lnTo>
                    <a:pt x="259080" y="0"/>
                  </a:lnTo>
                  <a:cubicBezTo>
                    <a:pt x="115570" y="0"/>
                    <a:pt x="0" y="115570"/>
                    <a:pt x="0" y="259080"/>
                  </a:cubicBezTo>
                  <a:lnTo>
                    <a:pt x="0" y="6090920"/>
                  </a:lnTo>
                  <a:cubicBezTo>
                    <a:pt x="0" y="6234430"/>
                    <a:pt x="115570" y="6350000"/>
                    <a:pt x="259080" y="6350000"/>
                  </a:cubicBezTo>
                  <a:lnTo>
                    <a:pt x="5137150" y="6350000"/>
                  </a:lnTo>
                  <a:cubicBezTo>
                    <a:pt x="5140960" y="6350000"/>
                    <a:pt x="5143500" y="6350000"/>
                    <a:pt x="5147310" y="6350000"/>
                  </a:cubicBezTo>
                  <a:lnTo>
                    <a:pt x="5148580" y="6350000"/>
                  </a:lnTo>
                  <a:cubicBezTo>
                    <a:pt x="5149850" y="6350000"/>
                    <a:pt x="5149850" y="6350000"/>
                    <a:pt x="5151120" y="6350000"/>
                  </a:cubicBezTo>
                  <a:cubicBezTo>
                    <a:pt x="5288280" y="6343650"/>
                    <a:pt x="5397500" y="6230620"/>
                    <a:pt x="5397500" y="6092190"/>
                  </a:cubicBezTo>
                  <a:lnTo>
                    <a:pt x="5397500" y="4145280"/>
                  </a:lnTo>
                  <a:lnTo>
                    <a:pt x="5397500" y="2406650"/>
                  </a:lnTo>
                  <a:lnTo>
                    <a:pt x="5397500" y="471170"/>
                  </a:lnTo>
                  <a:lnTo>
                    <a:pt x="5397500" y="259080"/>
                  </a:lnTo>
                  <a:cubicBezTo>
                    <a:pt x="5396230" y="115570"/>
                    <a:pt x="5279390" y="0"/>
                    <a:pt x="5137150" y="0"/>
                  </a:cubicBezTo>
                  <a:close/>
                  <a:moveTo>
                    <a:pt x="259080" y="22860"/>
                  </a:moveTo>
                  <a:lnTo>
                    <a:pt x="5137150" y="22860"/>
                  </a:lnTo>
                  <a:cubicBezTo>
                    <a:pt x="5267960" y="22860"/>
                    <a:pt x="5373370" y="128270"/>
                    <a:pt x="5373370" y="259080"/>
                  </a:cubicBezTo>
                  <a:lnTo>
                    <a:pt x="5373370" y="459740"/>
                  </a:lnTo>
                  <a:lnTo>
                    <a:pt x="5147310" y="459740"/>
                  </a:lnTo>
                  <a:lnTo>
                    <a:pt x="22860" y="459740"/>
                  </a:lnTo>
                  <a:lnTo>
                    <a:pt x="22860" y="259080"/>
                  </a:lnTo>
                  <a:cubicBezTo>
                    <a:pt x="22860" y="128270"/>
                    <a:pt x="128270" y="22860"/>
                    <a:pt x="259080" y="22860"/>
                  </a:cubicBezTo>
                  <a:close/>
                  <a:moveTo>
                    <a:pt x="22860" y="6090920"/>
                  </a:moveTo>
                  <a:lnTo>
                    <a:pt x="22860" y="481330"/>
                  </a:lnTo>
                  <a:lnTo>
                    <a:pt x="5137150" y="481330"/>
                  </a:lnTo>
                  <a:lnTo>
                    <a:pt x="5137150" y="6327140"/>
                  </a:lnTo>
                  <a:lnTo>
                    <a:pt x="259080" y="6327140"/>
                  </a:lnTo>
                  <a:cubicBezTo>
                    <a:pt x="128270" y="6327140"/>
                    <a:pt x="22860" y="6221730"/>
                    <a:pt x="22860" y="6090920"/>
                  </a:cubicBezTo>
                  <a:close/>
                  <a:moveTo>
                    <a:pt x="5373370" y="6090920"/>
                  </a:moveTo>
                  <a:cubicBezTo>
                    <a:pt x="5373370" y="6214110"/>
                    <a:pt x="5279390" y="6314440"/>
                    <a:pt x="5158740" y="6325870"/>
                  </a:cubicBezTo>
                  <a:lnTo>
                    <a:pt x="5158740" y="4216400"/>
                  </a:lnTo>
                  <a:cubicBezTo>
                    <a:pt x="5181600" y="4248150"/>
                    <a:pt x="5218430" y="4269740"/>
                    <a:pt x="5260340" y="4269740"/>
                  </a:cubicBezTo>
                  <a:lnTo>
                    <a:pt x="5270500" y="4269740"/>
                  </a:lnTo>
                  <a:cubicBezTo>
                    <a:pt x="5312410" y="4269740"/>
                    <a:pt x="5350510" y="4248150"/>
                    <a:pt x="5372100" y="4216400"/>
                  </a:cubicBezTo>
                  <a:lnTo>
                    <a:pt x="5372100" y="6090920"/>
                  </a:lnTo>
                  <a:lnTo>
                    <a:pt x="5373370" y="6090920"/>
                  </a:lnTo>
                  <a:close/>
                  <a:moveTo>
                    <a:pt x="5158740" y="4145280"/>
                  </a:moveTo>
                  <a:lnTo>
                    <a:pt x="5158740" y="2406650"/>
                  </a:lnTo>
                  <a:cubicBezTo>
                    <a:pt x="5158740" y="2350770"/>
                    <a:pt x="5204460" y="2305050"/>
                    <a:pt x="5260340" y="2305050"/>
                  </a:cubicBezTo>
                  <a:lnTo>
                    <a:pt x="5270500" y="2305050"/>
                  </a:lnTo>
                  <a:cubicBezTo>
                    <a:pt x="5326380" y="2305050"/>
                    <a:pt x="5372100" y="2350770"/>
                    <a:pt x="5372100" y="2406650"/>
                  </a:cubicBezTo>
                  <a:lnTo>
                    <a:pt x="5372100" y="4145280"/>
                  </a:lnTo>
                  <a:cubicBezTo>
                    <a:pt x="5372100" y="4201160"/>
                    <a:pt x="5326380" y="4246880"/>
                    <a:pt x="5270500" y="4246880"/>
                  </a:cubicBezTo>
                  <a:lnTo>
                    <a:pt x="5260340" y="4246880"/>
                  </a:lnTo>
                  <a:cubicBezTo>
                    <a:pt x="5204460" y="4246880"/>
                    <a:pt x="5158740" y="4201160"/>
                    <a:pt x="5158740" y="4145280"/>
                  </a:cubicBezTo>
                  <a:close/>
                  <a:moveTo>
                    <a:pt x="5271770" y="2282190"/>
                  </a:moveTo>
                  <a:lnTo>
                    <a:pt x="5261610" y="2282190"/>
                  </a:lnTo>
                  <a:cubicBezTo>
                    <a:pt x="5219700" y="2282190"/>
                    <a:pt x="5181600" y="2303780"/>
                    <a:pt x="5160010" y="2335530"/>
                  </a:cubicBezTo>
                  <a:lnTo>
                    <a:pt x="5160010" y="481330"/>
                  </a:lnTo>
                  <a:lnTo>
                    <a:pt x="5374640" y="481330"/>
                  </a:lnTo>
                  <a:lnTo>
                    <a:pt x="5374640" y="2334260"/>
                  </a:lnTo>
                  <a:cubicBezTo>
                    <a:pt x="5350510" y="2303780"/>
                    <a:pt x="5313680" y="2282190"/>
                    <a:pt x="5271770" y="2282190"/>
                  </a:cubicBezTo>
                  <a:close/>
                  <a:moveTo>
                    <a:pt x="302260" y="332740"/>
                  </a:moveTo>
                  <a:cubicBezTo>
                    <a:pt x="353060" y="332740"/>
                    <a:pt x="394970" y="290830"/>
                    <a:pt x="394970" y="240030"/>
                  </a:cubicBezTo>
                  <a:cubicBezTo>
                    <a:pt x="394970" y="189230"/>
                    <a:pt x="353060" y="147320"/>
                    <a:pt x="302260" y="147320"/>
                  </a:cubicBezTo>
                  <a:cubicBezTo>
                    <a:pt x="251460" y="147320"/>
                    <a:pt x="209550" y="190500"/>
                    <a:pt x="209550" y="241300"/>
                  </a:cubicBezTo>
                  <a:cubicBezTo>
                    <a:pt x="209550" y="292100"/>
                    <a:pt x="251460" y="332740"/>
                    <a:pt x="302260" y="332740"/>
                  </a:cubicBezTo>
                  <a:close/>
                  <a:moveTo>
                    <a:pt x="302260" y="171450"/>
                  </a:moveTo>
                  <a:cubicBezTo>
                    <a:pt x="340360" y="171450"/>
                    <a:pt x="372110" y="203200"/>
                    <a:pt x="372110" y="241300"/>
                  </a:cubicBezTo>
                  <a:cubicBezTo>
                    <a:pt x="372110" y="279400"/>
                    <a:pt x="340360" y="311150"/>
                    <a:pt x="302260" y="311150"/>
                  </a:cubicBezTo>
                  <a:cubicBezTo>
                    <a:pt x="264160" y="311150"/>
                    <a:pt x="232410" y="279400"/>
                    <a:pt x="232410" y="241300"/>
                  </a:cubicBezTo>
                  <a:cubicBezTo>
                    <a:pt x="232410" y="201930"/>
                    <a:pt x="264160" y="171450"/>
                    <a:pt x="302260" y="171450"/>
                  </a:cubicBezTo>
                  <a:close/>
                  <a:moveTo>
                    <a:pt x="546100" y="332740"/>
                  </a:moveTo>
                  <a:cubicBezTo>
                    <a:pt x="596900" y="332740"/>
                    <a:pt x="638810" y="290830"/>
                    <a:pt x="638810" y="240030"/>
                  </a:cubicBezTo>
                  <a:cubicBezTo>
                    <a:pt x="638810" y="189230"/>
                    <a:pt x="596900" y="148590"/>
                    <a:pt x="546100" y="148590"/>
                  </a:cubicBezTo>
                  <a:cubicBezTo>
                    <a:pt x="495300" y="148590"/>
                    <a:pt x="454660" y="190500"/>
                    <a:pt x="454660" y="241300"/>
                  </a:cubicBezTo>
                  <a:cubicBezTo>
                    <a:pt x="454660" y="292100"/>
                    <a:pt x="495300" y="332740"/>
                    <a:pt x="546100" y="332740"/>
                  </a:cubicBezTo>
                  <a:close/>
                  <a:moveTo>
                    <a:pt x="546100" y="171450"/>
                  </a:moveTo>
                  <a:cubicBezTo>
                    <a:pt x="584200" y="171450"/>
                    <a:pt x="615950" y="203200"/>
                    <a:pt x="615950" y="241300"/>
                  </a:cubicBezTo>
                  <a:cubicBezTo>
                    <a:pt x="615950" y="279400"/>
                    <a:pt x="584200" y="311150"/>
                    <a:pt x="546100" y="311150"/>
                  </a:cubicBezTo>
                  <a:cubicBezTo>
                    <a:pt x="508000" y="311150"/>
                    <a:pt x="476250" y="279400"/>
                    <a:pt x="476250" y="241300"/>
                  </a:cubicBezTo>
                  <a:cubicBezTo>
                    <a:pt x="476250" y="201930"/>
                    <a:pt x="508000" y="171450"/>
                    <a:pt x="546100" y="171450"/>
                  </a:cubicBezTo>
                  <a:close/>
                  <a:moveTo>
                    <a:pt x="791210" y="332740"/>
                  </a:moveTo>
                  <a:cubicBezTo>
                    <a:pt x="842010" y="332740"/>
                    <a:pt x="883920" y="290830"/>
                    <a:pt x="883920" y="240030"/>
                  </a:cubicBezTo>
                  <a:cubicBezTo>
                    <a:pt x="883920" y="189230"/>
                    <a:pt x="842010" y="147320"/>
                    <a:pt x="791210" y="147320"/>
                  </a:cubicBezTo>
                  <a:cubicBezTo>
                    <a:pt x="740410" y="147320"/>
                    <a:pt x="698500" y="190500"/>
                    <a:pt x="698500" y="241300"/>
                  </a:cubicBezTo>
                  <a:cubicBezTo>
                    <a:pt x="698500" y="292100"/>
                    <a:pt x="740410" y="332740"/>
                    <a:pt x="791210" y="332740"/>
                  </a:cubicBezTo>
                  <a:close/>
                  <a:moveTo>
                    <a:pt x="791210" y="171450"/>
                  </a:moveTo>
                  <a:cubicBezTo>
                    <a:pt x="829310" y="171450"/>
                    <a:pt x="861060" y="203200"/>
                    <a:pt x="861060" y="241300"/>
                  </a:cubicBezTo>
                  <a:cubicBezTo>
                    <a:pt x="861060" y="279400"/>
                    <a:pt x="829310" y="311150"/>
                    <a:pt x="791210" y="311150"/>
                  </a:cubicBezTo>
                  <a:cubicBezTo>
                    <a:pt x="753110" y="311150"/>
                    <a:pt x="721360" y="279400"/>
                    <a:pt x="721360" y="241300"/>
                  </a:cubicBezTo>
                  <a:cubicBezTo>
                    <a:pt x="721360" y="201930"/>
                    <a:pt x="751840" y="171450"/>
                    <a:pt x="791210" y="17145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2466745" y="2182794"/>
            <a:ext cx="3928453" cy="4622797"/>
            <a:chOff x="0" y="0"/>
            <a:chExt cx="539623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1430" y="11430"/>
              <a:ext cx="5373370" cy="6327140"/>
            </a:xfrm>
            <a:custGeom>
              <a:avLst/>
              <a:gdLst/>
              <a:ahLst/>
              <a:cxnLst/>
              <a:rect r="r" b="b" t="t" l="l"/>
              <a:pathLst>
                <a:path h="6327140" w="5373370">
                  <a:moveTo>
                    <a:pt x="5373370" y="610870"/>
                  </a:moveTo>
                  <a:lnTo>
                    <a:pt x="5373370" y="953770"/>
                  </a:lnTo>
                  <a:moveTo>
                    <a:pt x="5373370" y="953770"/>
                  </a:moveTo>
                  <a:lnTo>
                    <a:pt x="5373370" y="6079490"/>
                  </a:lnTo>
                  <a:cubicBezTo>
                    <a:pt x="5373370" y="6216650"/>
                    <a:pt x="5262880" y="6327140"/>
                    <a:pt x="5125720" y="6327140"/>
                  </a:cubicBezTo>
                  <a:lnTo>
                    <a:pt x="247650" y="6327140"/>
                  </a:lnTo>
                  <a:cubicBezTo>
                    <a:pt x="110490" y="6327140"/>
                    <a:pt x="0" y="6216650"/>
                    <a:pt x="0" y="6079490"/>
                  </a:cubicBezTo>
                  <a:lnTo>
                    <a:pt x="0" y="247650"/>
                  </a:lnTo>
                  <a:cubicBezTo>
                    <a:pt x="0" y="110490"/>
                    <a:pt x="110490" y="0"/>
                    <a:pt x="247650" y="0"/>
                  </a:cubicBezTo>
                  <a:lnTo>
                    <a:pt x="5125720" y="0"/>
                  </a:lnTo>
                  <a:cubicBezTo>
                    <a:pt x="5262880" y="0"/>
                    <a:pt x="5373370" y="110490"/>
                    <a:pt x="5373370" y="247650"/>
                  </a:cubicBezTo>
                  <a:lnTo>
                    <a:pt x="5373370" y="610870"/>
                  </a:lnTo>
                </a:path>
              </a:pathLst>
            </a:custGeom>
            <a:blipFill>
              <a:blip r:embed="rId3"/>
              <a:stretch>
                <a:fillRect l="0" t="-11505" r="0" b="-67782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5148580" y="471170"/>
              <a:ext cx="236220" cy="5868670"/>
            </a:xfrm>
            <a:custGeom>
              <a:avLst/>
              <a:gdLst/>
              <a:ahLst/>
              <a:cxnLst/>
              <a:rect r="r" b="b" t="t" l="l"/>
              <a:pathLst>
                <a:path h="5868670" w="236220">
                  <a:moveTo>
                    <a:pt x="236220" y="240030"/>
                  </a:moveTo>
                  <a:lnTo>
                    <a:pt x="236220" y="494030"/>
                  </a:lnTo>
                  <a:moveTo>
                    <a:pt x="236220" y="494030"/>
                  </a:moveTo>
                  <a:lnTo>
                    <a:pt x="236220" y="5868670"/>
                  </a:lnTo>
                  <a:lnTo>
                    <a:pt x="0" y="5868670"/>
                  </a:lnTo>
                  <a:lnTo>
                    <a:pt x="0" y="0"/>
                  </a:lnTo>
                  <a:lnTo>
                    <a:pt x="236220" y="0"/>
                  </a:lnTo>
                  <a:lnTo>
                    <a:pt x="236220" y="24003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430" y="11430"/>
              <a:ext cx="5373370" cy="4245610"/>
            </a:xfrm>
            <a:custGeom>
              <a:avLst/>
              <a:gdLst/>
              <a:ahLst/>
              <a:cxnLst/>
              <a:rect r="r" b="b" t="t" l="l"/>
              <a:pathLst>
                <a:path h="4245610" w="5373370">
                  <a:moveTo>
                    <a:pt x="5373370" y="2345690"/>
                  </a:moveTo>
                  <a:lnTo>
                    <a:pt x="5373370" y="4182110"/>
                  </a:lnTo>
                  <a:cubicBezTo>
                    <a:pt x="5373370" y="4217670"/>
                    <a:pt x="5344160" y="4245610"/>
                    <a:pt x="5309870" y="4245610"/>
                  </a:cubicBezTo>
                  <a:lnTo>
                    <a:pt x="5201920" y="4245610"/>
                  </a:lnTo>
                  <a:cubicBezTo>
                    <a:pt x="5166360" y="4245610"/>
                    <a:pt x="5138420" y="4216400"/>
                    <a:pt x="5138420" y="4182110"/>
                  </a:cubicBezTo>
                  <a:lnTo>
                    <a:pt x="5138420" y="2345690"/>
                  </a:lnTo>
                  <a:cubicBezTo>
                    <a:pt x="5138420" y="2310130"/>
                    <a:pt x="5167630" y="2282190"/>
                    <a:pt x="5201920" y="2282190"/>
                  </a:cubicBezTo>
                  <a:lnTo>
                    <a:pt x="5309870" y="2282190"/>
                  </a:lnTo>
                  <a:cubicBezTo>
                    <a:pt x="5344160" y="2282190"/>
                    <a:pt x="5373370" y="2310130"/>
                    <a:pt x="5373370" y="2345690"/>
                  </a:cubicBezTo>
                  <a:close/>
                  <a:moveTo>
                    <a:pt x="5126990" y="0"/>
                  </a:moveTo>
                  <a:lnTo>
                    <a:pt x="246380" y="0"/>
                  </a:lnTo>
                  <a:cubicBezTo>
                    <a:pt x="110490" y="0"/>
                    <a:pt x="0" y="110490"/>
                    <a:pt x="0" y="246380"/>
                  </a:cubicBezTo>
                  <a:lnTo>
                    <a:pt x="0" y="458470"/>
                  </a:lnTo>
                  <a:lnTo>
                    <a:pt x="5373370" y="458470"/>
                  </a:lnTo>
                  <a:lnTo>
                    <a:pt x="5373370" y="246380"/>
                  </a:lnTo>
                  <a:cubicBezTo>
                    <a:pt x="5373370" y="110490"/>
                    <a:pt x="5262880" y="0"/>
                    <a:pt x="5126990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20980" y="160020"/>
              <a:ext cx="651510" cy="162560"/>
            </a:xfrm>
            <a:custGeom>
              <a:avLst/>
              <a:gdLst/>
              <a:ahLst/>
              <a:cxnLst/>
              <a:rect r="r" b="b" t="t" l="l"/>
              <a:pathLst>
                <a:path h="162560" w="65151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5560"/>
                    <a:pt x="162560" y="81280"/>
                  </a:cubicBezTo>
                  <a:close/>
                  <a:moveTo>
                    <a:pt x="570230" y="0"/>
                  </a:moveTo>
                  <a:cubicBezTo>
                    <a:pt x="525780" y="0"/>
                    <a:pt x="488950" y="36830"/>
                    <a:pt x="488950" y="81280"/>
                  </a:cubicBezTo>
                  <a:cubicBezTo>
                    <a:pt x="488950" y="125730"/>
                    <a:pt x="525780" y="162560"/>
                    <a:pt x="570230" y="162560"/>
                  </a:cubicBezTo>
                  <a:cubicBezTo>
                    <a:pt x="614680" y="162560"/>
                    <a:pt x="651510" y="125730"/>
                    <a:pt x="651510" y="81280"/>
                  </a:cubicBezTo>
                  <a:cubicBezTo>
                    <a:pt x="651510" y="36830"/>
                    <a:pt x="614680" y="0"/>
                    <a:pt x="570230" y="0"/>
                  </a:cubicBezTo>
                  <a:close/>
                  <a:moveTo>
                    <a:pt x="325120" y="0"/>
                  </a:moveTo>
                  <a:cubicBezTo>
                    <a:pt x="280670" y="0"/>
                    <a:pt x="243840" y="36830"/>
                    <a:pt x="243840" y="81280"/>
                  </a:cubicBezTo>
                  <a:cubicBezTo>
                    <a:pt x="243840" y="125730"/>
                    <a:pt x="280670" y="162560"/>
                    <a:pt x="325120" y="162560"/>
                  </a:cubicBezTo>
                  <a:cubicBezTo>
                    <a:pt x="369570" y="162560"/>
                    <a:pt x="406400" y="125730"/>
                    <a:pt x="406400" y="81280"/>
                  </a:cubicBezTo>
                  <a:cubicBezTo>
                    <a:pt x="406400" y="36830"/>
                    <a:pt x="370840" y="0"/>
                    <a:pt x="325120" y="0"/>
                  </a:cubicBezTo>
                  <a:close/>
                </a:path>
              </a:pathLst>
            </a:custGeom>
            <a:solidFill>
              <a:srgbClr val="7DC2D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3975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397500">
                  <a:moveTo>
                    <a:pt x="5137150" y="0"/>
                  </a:moveTo>
                  <a:lnTo>
                    <a:pt x="259080" y="0"/>
                  </a:lnTo>
                  <a:cubicBezTo>
                    <a:pt x="115570" y="0"/>
                    <a:pt x="0" y="115570"/>
                    <a:pt x="0" y="259080"/>
                  </a:cubicBezTo>
                  <a:lnTo>
                    <a:pt x="0" y="6090920"/>
                  </a:lnTo>
                  <a:cubicBezTo>
                    <a:pt x="0" y="6234430"/>
                    <a:pt x="115570" y="6350000"/>
                    <a:pt x="259080" y="6350000"/>
                  </a:cubicBezTo>
                  <a:lnTo>
                    <a:pt x="5137150" y="6350000"/>
                  </a:lnTo>
                  <a:cubicBezTo>
                    <a:pt x="5140960" y="6350000"/>
                    <a:pt x="5143500" y="6350000"/>
                    <a:pt x="5147310" y="6350000"/>
                  </a:cubicBezTo>
                  <a:lnTo>
                    <a:pt x="5148580" y="6350000"/>
                  </a:lnTo>
                  <a:cubicBezTo>
                    <a:pt x="5149850" y="6350000"/>
                    <a:pt x="5149850" y="6350000"/>
                    <a:pt x="5151120" y="6350000"/>
                  </a:cubicBezTo>
                  <a:cubicBezTo>
                    <a:pt x="5288280" y="6343650"/>
                    <a:pt x="5397500" y="6230620"/>
                    <a:pt x="5397500" y="6092190"/>
                  </a:cubicBezTo>
                  <a:lnTo>
                    <a:pt x="5397500" y="4145280"/>
                  </a:lnTo>
                  <a:lnTo>
                    <a:pt x="5397500" y="2406650"/>
                  </a:lnTo>
                  <a:lnTo>
                    <a:pt x="5397500" y="471170"/>
                  </a:lnTo>
                  <a:lnTo>
                    <a:pt x="5397500" y="259080"/>
                  </a:lnTo>
                  <a:cubicBezTo>
                    <a:pt x="5396230" y="115570"/>
                    <a:pt x="5279390" y="0"/>
                    <a:pt x="5137150" y="0"/>
                  </a:cubicBezTo>
                  <a:close/>
                  <a:moveTo>
                    <a:pt x="259080" y="22860"/>
                  </a:moveTo>
                  <a:lnTo>
                    <a:pt x="5137150" y="22860"/>
                  </a:lnTo>
                  <a:cubicBezTo>
                    <a:pt x="5267960" y="22860"/>
                    <a:pt x="5373370" y="128270"/>
                    <a:pt x="5373370" y="259080"/>
                  </a:cubicBezTo>
                  <a:lnTo>
                    <a:pt x="5373370" y="459740"/>
                  </a:lnTo>
                  <a:lnTo>
                    <a:pt x="5147310" y="459740"/>
                  </a:lnTo>
                  <a:lnTo>
                    <a:pt x="22860" y="459740"/>
                  </a:lnTo>
                  <a:lnTo>
                    <a:pt x="22860" y="259080"/>
                  </a:lnTo>
                  <a:cubicBezTo>
                    <a:pt x="22860" y="128270"/>
                    <a:pt x="128270" y="22860"/>
                    <a:pt x="259080" y="22860"/>
                  </a:cubicBezTo>
                  <a:close/>
                  <a:moveTo>
                    <a:pt x="22860" y="6090920"/>
                  </a:moveTo>
                  <a:lnTo>
                    <a:pt x="22860" y="481330"/>
                  </a:lnTo>
                  <a:lnTo>
                    <a:pt x="5137150" y="481330"/>
                  </a:lnTo>
                  <a:lnTo>
                    <a:pt x="5137150" y="6327140"/>
                  </a:lnTo>
                  <a:lnTo>
                    <a:pt x="259080" y="6327140"/>
                  </a:lnTo>
                  <a:cubicBezTo>
                    <a:pt x="128270" y="6327140"/>
                    <a:pt x="22860" y="6221730"/>
                    <a:pt x="22860" y="6090920"/>
                  </a:cubicBezTo>
                  <a:close/>
                  <a:moveTo>
                    <a:pt x="5373370" y="6090920"/>
                  </a:moveTo>
                  <a:cubicBezTo>
                    <a:pt x="5373370" y="6214110"/>
                    <a:pt x="5279390" y="6314440"/>
                    <a:pt x="5158740" y="6325870"/>
                  </a:cubicBezTo>
                  <a:lnTo>
                    <a:pt x="5158740" y="4216400"/>
                  </a:lnTo>
                  <a:cubicBezTo>
                    <a:pt x="5181600" y="4248150"/>
                    <a:pt x="5218430" y="4269740"/>
                    <a:pt x="5260340" y="4269740"/>
                  </a:cubicBezTo>
                  <a:lnTo>
                    <a:pt x="5270500" y="4269740"/>
                  </a:lnTo>
                  <a:cubicBezTo>
                    <a:pt x="5312410" y="4269740"/>
                    <a:pt x="5350510" y="4248150"/>
                    <a:pt x="5372100" y="4216400"/>
                  </a:cubicBezTo>
                  <a:lnTo>
                    <a:pt x="5372100" y="6090920"/>
                  </a:lnTo>
                  <a:lnTo>
                    <a:pt x="5373370" y="6090920"/>
                  </a:lnTo>
                  <a:close/>
                  <a:moveTo>
                    <a:pt x="5158740" y="4145280"/>
                  </a:moveTo>
                  <a:lnTo>
                    <a:pt x="5158740" y="2406650"/>
                  </a:lnTo>
                  <a:cubicBezTo>
                    <a:pt x="5158740" y="2350770"/>
                    <a:pt x="5204460" y="2305050"/>
                    <a:pt x="5260340" y="2305050"/>
                  </a:cubicBezTo>
                  <a:lnTo>
                    <a:pt x="5270500" y="2305050"/>
                  </a:lnTo>
                  <a:cubicBezTo>
                    <a:pt x="5326380" y="2305050"/>
                    <a:pt x="5372100" y="2350770"/>
                    <a:pt x="5372100" y="2406650"/>
                  </a:cubicBezTo>
                  <a:lnTo>
                    <a:pt x="5372100" y="4145280"/>
                  </a:lnTo>
                  <a:cubicBezTo>
                    <a:pt x="5372100" y="4201160"/>
                    <a:pt x="5326380" y="4246880"/>
                    <a:pt x="5270500" y="4246880"/>
                  </a:cubicBezTo>
                  <a:lnTo>
                    <a:pt x="5260340" y="4246880"/>
                  </a:lnTo>
                  <a:cubicBezTo>
                    <a:pt x="5204460" y="4246880"/>
                    <a:pt x="5158740" y="4201160"/>
                    <a:pt x="5158740" y="4145280"/>
                  </a:cubicBezTo>
                  <a:close/>
                  <a:moveTo>
                    <a:pt x="5271770" y="2282190"/>
                  </a:moveTo>
                  <a:lnTo>
                    <a:pt x="5261610" y="2282190"/>
                  </a:lnTo>
                  <a:cubicBezTo>
                    <a:pt x="5219700" y="2282190"/>
                    <a:pt x="5181600" y="2303780"/>
                    <a:pt x="5160010" y="2335530"/>
                  </a:cubicBezTo>
                  <a:lnTo>
                    <a:pt x="5160010" y="481330"/>
                  </a:lnTo>
                  <a:lnTo>
                    <a:pt x="5374640" y="481330"/>
                  </a:lnTo>
                  <a:lnTo>
                    <a:pt x="5374640" y="2334260"/>
                  </a:lnTo>
                  <a:cubicBezTo>
                    <a:pt x="5350510" y="2303780"/>
                    <a:pt x="5313680" y="2282190"/>
                    <a:pt x="5271770" y="2282190"/>
                  </a:cubicBezTo>
                  <a:close/>
                  <a:moveTo>
                    <a:pt x="302260" y="332740"/>
                  </a:moveTo>
                  <a:cubicBezTo>
                    <a:pt x="353060" y="332740"/>
                    <a:pt x="394970" y="290830"/>
                    <a:pt x="394970" y="240030"/>
                  </a:cubicBezTo>
                  <a:cubicBezTo>
                    <a:pt x="394970" y="189230"/>
                    <a:pt x="353060" y="147320"/>
                    <a:pt x="302260" y="147320"/>
                  </a:cubicBezTo>
                  <a:cubicBezTo>
                    <a:pt x="251460" y="147320"/>
                    <a:pt x="209550" y="190500"/>
                    <a:pt x="209550" y="241300"/>
                  </a:cubicBezTo>
                  <a:cubicBezTo>
                    <a:pt x="209550" y="292100"/>
                    <a:pt x="251460" y="332740"/>
                    <a:pt x="302260" y="332740"/>
                  </a:cubicBezTo>
                  <a:close/>
                  <a:moveTo>
                    <a:pt x="302260" y="171450"/>
                  </a:moveTo>
                  <a:cubicBezTo>
                    <a:pt x="340360" y="171450"/>
                    <a:pt x="372110" y="203200"/>
                    <a:pt x="372110" y="241300"/>
                  </a:cubicBezTo>
                  <a:cubicBezTo>
                    <a:pt x="372110" y="279400"/>
                    <a:pt x="340360" y="311150"/>
                    <a:pt x="302260" y="311150"/>
                  </a:cubicBezTo>
                  <a:cubicBezTo>
                    <a:pt x="264160" y="311150"/>
                    <a:pt x="232410" y="279400"/>
                    <a:pt x="232410" y="241300"/>
                  </a:cubicBezTo>
                  <a:cubicBezTo>
                    <a:pt x="232410" y="201930"/>
                    <a:pt x="264160" y="171450"/>
                    <a:pt x="302260" y="171450"/>
                  </a:cubicBezTo>
                  <a:close/>
                  <a:moveTo>
                    <a:pt x="546100" y="332740"/>
                  </a:moveTo>
                  <a:cubicBezTo>
                    <a:pt x="596900" y="332740"/>
                    <a:pt x="638810" y="290830"/>
                    <a:pt x="638810" y="240030"/>
                  </a:cubicBezTo>
                  <a:cubicBezTo>
                    <a:pt x="638810" y="189230"/>
                    <a:pt x="596900" y="148590"/>
                    <a:pt x="546100" y="148590"/>
                  </a:cubicBezTo>
                  <a:cubicBezTo>
                    <a:pt x="495300" y="148590"/>
                    <a:pt x="454660" y="190500"/>
                    <a:pt x="454660" y="241300"/>
                  </a:cubicBezTo>
                  <a:cubicBezTo>
                    <a:pt x="454660" y="292100"/>
                    <a:pt x="495300" y="332740"/>
                    <a:pt x="546100" y="332740"/>
                  </a:cubicBezTo>
                  <a:close/>
                  <a:moveTo>
                    <a:pt x="546100" y="171450"/>
                  </a:moveTo>
                  <a:cubicBezTo>
                    <a:pt x="584200" y="171450"/>
                    <a:pt x="615950" y="203200"/>
                    <a:pt x="615950" y="241300"/>
                  </a:cubicBezTo>
                  <a:cubicBezTo>
                    <a:pt x="615950" y="279400"/>
                    <a:pt x="584200" y="311150"/>
                    <a:pt x="546100" y="311150"/>
                  </a:cubicBezTo>
                  <a:cubicBezTo>
                    <a:pt x="508000" y="311150"/>
                    <a:pt x="476250" y="279400"/>
                    <a:pt x="476250" y="241300"/>
                  </a:cubicBezTo>
                  <a:cubicBezTo>
                    <a:pt x="476250" y="201930"/>
                    <a:pt x="508000" y="171450"/>
                    <a:pt x="546100" y="171450"/>
                  </a:cubicBezTo>
                  <a:close/>
                  <a:moveTo>
                    <a:pt x="791210" y="332740"/>
                  </a:moveTo>
                  <a:cubicBezTo>
                    <a:pt x="842010" y="332740"/>
                    <a:pt x="883920" y="290830"/>
                    <a:pt x="883920" y="240030"/>
                  </a:cubicBezTo>
                  <a:cubicBezTo>
                    <a:pt x="883920" y="189230"/>
                    <a:pt x="842010" y="147320"/>
                    <a:pt x="791210" y="147320"/>
                  </a:cubicBezTo>
                  <a:cubicBezTo>
                    <a:pt x="740410" y="147320"/>
                    <a:pt x="698500" y="190500"/>
                    <a:pt x="698500" y="241300"/>
                  </a:cubicBezTo>
                  <a:cubicBezTo>
                    <a:pt x="698500" y="292100"/>
                    <a:pt x="740410" y="332740"/>
                    <a:pt x="791210" y="332740"/>
                  </a:cubicBezTo>
                  <a:close/>
                  <a:moveTo>
                    <a:pt x="791210" y="171450"/>
                  </a:moveTo>
                  <a:cubicBezTo>
                    <a:pt x="829310" y="171450"/>
                    <a:pt x="861060" y="203200"/>
                    <a:pt x="861060" y="241300"/>
                  </a:cubicBezTo>
                  <a:cubicBezTo>
                    <a:pt x="861060" y="279400"/>
                    <a:pt x="829310" y="311150"/>
                    <a:pt x="791210" y="311150"/>
                  </a:cubicBezTo>
                  <a:cubicBezTo>
                    <a:pt x="753110" y="311150"/>
                    <a:pt x="721360" y="279400"/>
                    <a:pt x="721360" y="241300"/>
                  </a:cubicBezTo>
                  <a:cubicBezTo>
                    <a:pt x="721360" y="201930"/>
                    <a:pt x="751840" y="171450"/>
                    <a:pt x="791210" y="17145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2952367" y="8048453"/>
            <a:ext cx="497208" cy="497208"/>
          </a:xfrm>
          <a:custGeom>
            <a:avLst/>
            <a:gdLst/>
            <a:ahLst/>
            <a:cxnLst/>
            <a:rect r="r" b="b" t="t" l="l"/>
            <a:pathLst>
              <a:path h="497208" w="497208">
                <a:moveTo>
                  <a:pt x="0" y="0"/>
                </a:moveTo>
                <a:lnTo>
                  <a:pt x="497208" y="0"/>
                </a:lnTo>
                <a:lnTo>
                  <a:pt x="497208" y="497208"/>
                </a:lnTo>
                <a:lnTo>
                  <a:pt x="0" y="4972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068700" y="8048453"/>
            <a:ext cx="497208" cy="497208"/>
          </a:xfrm>
          <a:custGeom>
            <a:avLst/>
            <a:gdLst/>
            <a:ahLst/>
            <a:cxnLst/>
            <a:rect r="r" b="b" t="t" l="l"/>
            <a:pathLst>
              <a:path h="497208" w="497208">
                <a:moveTo>
                  <a:pt x="0" y="0"/>
                </a:moveTo>
                <a:lnTo>
                  <a:pt x="497208" y="0"/>
                </a:lnTo>
                <a:lnTo>
                  <a:pt x="497208" y="497208"/>
                </a:lnTo>
                <a:lnTo>
                  <a:pt x="0" y="4972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186592" y="8048453"/>
            <a:ext cx="500386" cy="500386"/>
          </a:xfrm>
          <a:custGeom>
            <a:avLst/>
            <a:gdLst/>
            <a:ahLst/>
            <a:cxnLst/>
            <a:rect r="r" b="b" t="t" l="l"/>
            <a:pathLst>
              <a:path h="500386" w="500386">
                <a:moveTo>
                  <a:pt x="0" y="0"/>
                </a:moveTo>
                <a:lnTo>
                  <a:pt x="500386" y="0"/>
                </a:lnTo>
                <a:lnTo>
                  <a:pt x="500386" y="500386"/>
                </a:lnTo>
                <a:lnTo>
                  <a:pt x="0" y="5003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758525" y="7148491"/>
            <a:ext cx="4145245" cy="1799925"/>
            <a:chOff x="0" y="0"/>
            <a:chExt cx="5526993" cy="2399900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697818"/>
              <a:ext cx="5526993" cy="1702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50"/>
                </a:lnSpc>
              </a:pPr>
              <a:r>
                <a:rPr lang="en-US" sz="2300">
                  <a:solidFill>
                    <a:srgbClr val="152544"/>
                  </a:solidFill>
                  <a:latin typeface="Nanum Gothic"/>
                  <a:ea typeface="Nanum Gothic"/>
                </a:rPr>
                <a:t> 1. 잔여 공간에 따라 색으로 표현​</a:t>
              </a:r>
            </a:p>
            <a:p>
              <a:pPr algn="ctr">
                <a:lnSpc>
                  <a:spcPts val="3450"/>
                </a:lnSpc>
              </a:pPr>
              <a:r>
                <a:rPr lang="en-US" sz="2300">
                  <a:solidFill>
                    <a:srgbClr val="152544"/>
                  </a:solidFill>
                  <a:latin typeface="Nanum Gothic"/>
                  <a:ea typeface="Nanum Gothic"/>
                </a:rPr>
                <a:t>많음      보통       적음​</a:t>
              </a:r>
            </a:p>
            <a:p>
              <a:pPr algn="ctr">
                <a:lnSpc>
                  <a:spcPts val="3450"/>
                </a:lnSpc>
              </a:pPr>
              <a:r>
                <a:rPr lang="en-US" sz="2300">
                  <a:solidFill>
                    <a:srgbClr val="152544"/>
                  </a:solidFill>
                  <a:latin typeface="Nanum Gothic"/>
                  <a:ea typeface="Nanum Gothic"/>
                </a:rPr>
                <a:t>2. 핀 클릭시 잔여 공간 수가 표시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-28575"/>
              <a:ext cx="5526993" cy="508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152544"/>
                  </a:solidFill>
                  <a:ea typeface="Nanum Gothic Bold"/>
                </a:rPr>
                <a:t>주차 잔여 공간 가시화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046770" y="7440659"/>
            <a:ext cx="4145245" cy="1396065"/>
            <a:chOff x="0" y="0"/>
            <a:chExt cx="5526993" cy="1861420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688293"/>
              <a:ext cx="5526993" cy="1173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>
                  <a:solidFill>
                    <a:srgbClr val="152544"/>
                  </a:solidFill>
                  <a:latin typeface="Nanum Gothic"/>
                  <a:ea typeface="Nanum Gothic"/>
                </a:rPr>
                <a:t>위치와 주소, 주차장 유형, 운영 시간 등 제공​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-28575"/>
              <a:ext cx="5526993" cy="508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152544"/>
                  </a:solidFill>
                  <a:ea typeface="Nanum Gothic Bold"/>
                </a:rPr>
                <a:t>주차장 상세 정보 표시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358348" y="7440659"/>
            <a:ext cx="4145245" cy="1396065"/>
            <a:chOff x="0" y="0"/>
            <a:chExt cx="5526993" cy="1861420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688293"/>
              <a:ext cx="5526993" cy="1173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>
                  <a:solidFill>
                    <a:srgbClr val="152544"/>
                  </a:solidFill>
                  <a:latin typeface="Nanum Gothic"/>
                  <a:ea typeface="Nanum Gothic"/>
                </a:rPr>
                <a:t> 사용자의 현재 위치를 기반으로 주변 주차장 추천​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-28575"/>
              <a:ext cx="5526993" cy="508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152544"/>
                  </a:solidFill>
                  <a:latin typeface="Nanum Gothic Bold"/>
                  <a:ea typeface="Nanum Gothic Bold"/>
                </a:rPr>
                <a:t>주변 주차장 추천​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2491991" y="569595"/>
            <a:ext cx="13038010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152544"/>
                </a:solidFill>
                <a:ea typeface="DoHyeon Bold"/>
              </a:rPr>
              <a:t>주요 기능</a:t>
            </a:r>
          </a:p>
        </p:txBody>
      </p:sp>
      <p:grpSp>
        <p:nvGrpSpPr>
          <p:cNvPr name="Group 27" id="27"/>
          <p:cNvGrpSpPr>
            <a:grpSpLocks noChangeAspect="true"/>
          </p:cNvGrpSpPr>
          <p:nvPr/>
        </p:nvGrpSpPr>
        <p:grpSpPr>
          <a:xfrm rot="0">
            <a:off x="2104474" y="2182794"/>
            <a:ext cx="3928453" cy="4622797"/>
            <a:chOff x="0" y="0"/>
            <a:chExt cx="5396230" cy="63500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11430" y="11430"/>
              <a:ext cx="5373370" cy="6327140"/>
            </a:xfrm>
            <a:custGeom>
              <a:avLst/>
              <a:gdLst/>
              <a:ahLst/>
              <a:cxnLst/>
              <a:rect r="r" b="b" t="t" l="l"/>
              <a:pathLst>
                <a:path h="6327140" w="5373370">
                  <a:moveTo>
                    <a:pt x="5373370" y="610870"/>
                  </a:moveTo>
                  <a:lnTo>
                    <a:pt x="5373370" y="953770"/>
                  </a:lnTo>
                  <a:moveTo>
                    <a:pt x="5373370" y="953770"/>
                  </a:moveTo>
                  <a:lnTo>
                    <a:pt x="5373370" y="6079490"/>
                  </a:lnTo>
                  <a:cubicBezTo>
                    <a:pt x="5373370" y="6216650"/>
                    <a:pt x="5262880" y="6327140"/>
                    <a:pt x="5125720" y="6327140"/>
                  </a:cubicBezTo>
                  <a:lnTo>
                    <a:pt x="247650" y="6327140"/>
                  </a:lnTo>
                  <a:cubicBezTo>
                    <a:pt x="110490" y="6327140"/>
                    <a:pt x="0" y="6216650"/>
                    <a:pt x="0" y="6079490"/>
                  </a:cubicBezTo>
                  <a:lnTo>
                    <a:pt x="0" y="247650"/>
                  </a:lnTo>
                  <a:cubicBezTo>
                    <a:pt x="0" y="110490"/>
                    <a:pt x="110490" y="0"/>
                    <a:pt x="247650" y="0"/>
                  </a:cubicBezTo>
                  <a:lnTo>
                    <a:pt x="5125720" y="0"/>
                  </a:lnTo>
                  <a:cubicBezTo>
                    <a:pt x="5262880" y="0"/>
                    <a:pt x="5373370" y="110490"/>
                    <a:pt x="5373370" y="247650"/>
                  </a:cubicBezTo>
                  <a:lnTo>
                    <a:pt x="5373370" y="610870"/>
                  </a:lnTo>
                </a:path>
              </a:pathLst>
            </a:custGeom>
            <a:blipFill>
              <a:blip r:embed="rId7"/>
              <a:stretch>
                <a:fillRect l="0" t="-29672" r="0" b="-49615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5148580" y="471170"/>
              <a:ext cx="236220" cy="5868670"/>
            </a:xfrm>
            <a:custGeom>
              <a:avLst/>
              <a:gdLst/>
              <a:ahLst/>
              <a:cxnLst/>
              <a:rect r="r" b="b" t="t" l="l"/>
              <a:pathLst>
                <a:path h="5868670" w="236220">
                  <a:moveTo>
                    <a:pt x="236220" y="240030"/>
                  </a:moveTo>
                  <a:lnTo>
                    <a:pt x="236220" y="494030"/>
                  </a:lnTo>
                  <a:moveTo>
                    <a:pt x="236220" y="494030"/>
                  </a:moveTo>
                  <a:lnTo>
                    <a:pt x="236220" y="5868670"/>
                  </a:lnTo>
                  <a:lnTo>
                    <a:pt x="0" y="5868670"/>
                  </a:lnTo>
                  <a:lnTo>
                    <a:pt x="0" y="0"/>
                  </a:lnTo>
                  <a:lnTo>
                    <a:pt x="236220" y="0"/>
                  </a:lnTo>
                  <a:lnTo>
                    <a:pt x="236220" y="24003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11430" y="11430"/>
              <a:ext cx="5373370" cy="4245610"/>
            </a:xfrm>
            <a:custGeom>
              <a:avLst/>
              <a:gdLst/>
              <a:ahLst/>
              <a:cxnLst/>
              <a:rect r="r" b="b" t="t" l="l"/>
              <a:pathLst>
                <a:path h="4245610" w="5373370">
                  <a:moveTo>
                    <a:pt x="5373370" y="2345690"/>
                  </a:moveTo>
                  <a:lnTo>
                    <a:pt x="5373370" y="4182110"/>
                  </a:lnTo>
                  <a:cubicBezTo>
                    <a:pt x="5373370" y="4217670"/>
                    <a:pt x="5344160" y="4245610"/>
                    <a:pt x="5309870" y="4245610"/>
                  </a:cubicBezTo>
                  <a:lnTo>
                    <a:pt x="5201920" y="4245610"/>
                  </a:lnTo>
                  <a:cubicBezTo>
                    <a:pt x="5166360" y="4245610"/>
                    <a:pt x="5138420" y="4216400"/>
                    <a:pt x="5138420" y="4182110"/>
                  </a:cubicBezTo>
                  <a:lnTo>
                    <a:pt x="5138420" y="2345690"/>
                  </a:lnTo>
                  <a:cubicBezTo>
                    <a:pt x="5138420" y="2310130"/>
                    <a:pt x="5167630" y="2282190"/>
                    <a:pt x="5201920" y="2282190"/>
                  </a:cubicBezTo>
                  <a:lnTo>
                    <a:pt x="5309870" y="2282190"/>
                  </a:lnTo>
                  <a:cubicBezTo>
                    <a:pt x="5344160" y="2282190"/>
                    <a:pt x="5373370" y="2310130"/>
                    <a:pt x="5373370" y="2345690"/>
                  </a:cubicBezTo>
                  <a:close/>
                  <a:moveTo>
                    <a:pt x="5126990" y="0"/>
                  </a:moveTo>
                  <a:lnTo>
                    <a:pt x="246380" y="0"/>
                  </a:lnTo>
                  <a:cubicBezTo>
                    <a:pt x="110490" y="0"/>
                    <a:pt x="0" y="110490"/>
                    <a:pt x="0" y="246380"/>
                  </a:cubicBezTo>
                  <a:lnTo>
                    <a:pt x="0" y="458470"/>
                  </a:lnTo>
                  <a:lnTo>
                    <a:pt x="5373370" y="458470"/>
                  </a:lnTo>
                  <a:lnTo>
                    <a:pt x="5373370" y="246380"/>
                  </a:lnTo>
                  <a:cubicBezTo>
                    <a:pt x="5373370" y="110490"/>
                    <a:pt x="5262880" y="0"/>
                    <a:pt x="5126990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220980" y="160020"/>
              <a:ext cx="651510" cy="162560"/>
            </a:xfrm>
            <a:custGeom>
              <a:avLst/>
              <a:gdLst/>
              <a:ahLst/>
              <a:cxnLst/>
              <a:rect r="r" b="b" t="t" l="l"/>
              <a:pathLst>
                <a:path h="162560" w="65151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5560"/>
                    <a:pt x="162560" y="81280"/>
                  </a:cubicBezTo>
                  <a:close/>
                  <a:moveTo>
                    <a:pt x="570230" y="0"/>
                  </a:moveTo>
                  <a:cubicBezTo>
                    <a:pt x="525780" y="0"/>
                    <a:pt x="488950" y="36830"/>
                    <a:pt x="488950" y="81280"/>
                  </a:cubicBezTo>
                  <a:cubicBezTo>
                    <a:pt x="488950" y="125730"/>
                    <a:pt x="525780" y="162560"/>
                    <a:pt x="570230" y="162560"/>
                  </a:cubicBezTo>
                  <a:cubicBezTo>
                    <a:pt x="614680" y="162560"/>
                    <a:pt x="651510" y="125730"/>
                    <a:pt x="651510" y="81280"/>
                  </a:cubicBezTo>
                  <a:cubicBezTo>
                    <a:pt x="651510" y="36830"/>
                    <a:pt x="614680" y="0"/>
                    <a:pt x="570230" y="0"/>
                  </a:cubicBezTo>
                  <a:close/>
                  <a:moveTo>
                    <a:pt x="325120" y="0"/>
                  </a:moveTo>
                  <a:cubicBezTo>
                    <a:pt x="280670" y="0"/>
                    <a:pt x="243840" y="36830"/>
                    <a:pt x="243840" y="81280"/>
                  </a:cubicBezTo>
                  <a:cubicBezTo>
                    <a:pt x="243840" y="125730"/>
                    <a:pt x="280670" y="162560"/>
                    <a:pt x="325120" y="162560"/>
                  </a:cubicBezTo>
                  <a:cubicBezTo>
                    <a:pt x="369570" y="162560"/>
                    <a:pt x="406400" y="125730"/>
                    <a:pt x="406400" y="81280"/>
                  </a:cubicBezTo>
                  <a:cubicBezTo>
                    <a:pt x="406400" y="36830"/>
                    <a:pt x="370840" y="0"/>
                    <a:pt x="325120" y="0"/>
                  </a:cubicBezTo>
                  <a:close/>
                </a:path>
              </a:pathLst>
            </a:custGeom>
            <a:solidFill>
              <a:srgbClr val="7DC2DF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3975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397500">
                  <a:moveTo>
                    <a:pt x="5137150" y="0"/>
                  </a:moveTo>
                  <a:lnTo>
                    <a:pt x="259080" y="0"/>
                  </a:lnTo>
                  <a:cubicBezTo>
                    <a:pt x="115570" y="0"/>
                    <a:pt x="0" y="115570"/>
                    <a:pt x="0" y="259080"/>
                  </a:cubicBezTo>
                  <a:lnTo>
                    <a:pt x="0" y="6090920"/>
                  </a:lnTo>
                  <a:cubicBezTo>
                    <a:pt x="0" y="6234430"/>
                    <a:pt x="115570" y="6350000"/>
                    <a:pt x="259080" y="6350000"/>
                  </a:cubicBezTo>
                  <a:lnTo>
                    <a:pt x="5137150" y="6350000"/>
                  </a:lnTo>
                  <a:cubicBezTo>
                    <a:pt x="5140960" y="6350000"/>
                    <a:pt x="5143500" y="6350000"/>
                    <a:pt x="5147310" y="6350000"/>
                  </a:cubicBezTo>
                  <a:lnTo>
                    <a:pt x="5148580" y="6350000"/>
                  </a:lnTo>
                  <a:cubicBezTo>
                    <a:pt x="5149850" y="6350000"/>
                    <a:pt x="5149850" y="6350000"/>
                    <a:pt x="5151120" y="6350000"/>
                  </a:cubicBezTo>
                  <a:cubicBezTo>
                    <a:pt x="5288280" y="6343650"/>
                    <a:pt x="5397500" y="6230620"/>
                    <a:pt x="5397500" y="6092190"/>
                  </a:cubicBezTo>
                  <a:lnTo>
                    <a:pt x="5397500" y="4145280"/>
                  </a:lnTo>
                  <a:lnTo>
                    <a:pt x="5397500" y="2406650"/>
                  </a:lnTo>
                  <a:lnTo>
                    <a:pt x="5397500" y="471170"/>
                  </a:lnTo>
                  <a:lnTo>
                    <a:pt x="5397500" y="259080"/>
                  </a:lnTo>
                  <a:cubicBezTo>
                    <a:pt x="5396230" y="115570"/>
                    <a:pt x="5279390" y="0"/>
                    <a:pt x="5137150" y="0"/>
                  </a:cubicBezTo>
                  <a:close/>
                  <a:moveTo>
                    <a:pt x="259080" y="22860"/>
                  </a:moveTo>
                  <a:lnTo>
                    <a:pt x="5137150" y="22860"/>
                  </a:lnTo>
                  <a:cubicBezTo>
                    <a:pt x="5267960" y="22860"/>
                    <a:pt x="5373370" y="128270"/>
                    <a:pt x="5373370" y="259080"/>
                  </a:cubicBezTo>
                  <a:lnTo>
                    <a:pt x="5373370" y="459740"/>
                  </a:lnTo>
                  <a:lnTo>
                    <a:pt x="5147310" y="459740"/>
                  </a:lnTo>
                  <a:lnTo>
                    <a:pt x="22860" y="459740"/>
                  </a:lnTo>
                  <a:lnTo>
                    <a:pt x="22860" y="259080"/>
                  </a:lnTo>
                  <a:cubicBezTo>
                    <a:pt x="22860" y="128270"/>
                    <a:pt x="128270" y="22860"/>
                    <a:pt x="259080" y="22860"/>
                  </a:cubicBezTo>
                  <a:close/>
                  <a:moveTo>
                    <a:pt x="22860" y="6090920"/>
                  </a:moveTo>
                  <a:lnTo>
                    <a:pt x="22860" y="481330"/>
                  </a:lnTo>
                  <a:lnTo>
                    <a:pt x="5137150" y="481330"/>
                  </a:lnTo>
                  <a:lnTo>
                    <a:pt x="5137150" y="6327140"/>
                  </a:lnTo>
                  <a:lnTo>
                    <a:pt x="259080" y="6327140"/>
                  </a:lnTo>
                  <a:cubicBezTo>
                    <a:pt x="128270" y="6327140"/>
                    <a:pt x="22860" y="6221730"/>
                    <a:pt x="22860" y="6090920"/>
                  </a:cubicBezTo>
                  <a:close/>
                  <a:moveTo>
                    <a:pt x="5373370" y="6090920"/>
                  </a:moveTo>
                  <a:cubicBezTo>
                    <a:pt x="5373370" y="6214110"/>
                    <a:pt x="5279390" y="6314440"/>
                    <a:pt x="5158740" y="6325870"/>
                  </a:cubicBezTo>
                  <a:lnTo>
                    <a:pt x="5158740" y="4216400"/>
                  </a:lnTo>
                  <a:cubicBezTo>
                    <a:pt x="5181600" y="4248150"/>
                    <a:pt x="5218430" y="4269740"/>
                    <a:pt x="5260340" y="4269740"/>
                  </a:cubicBezTo>
                  <a:lnTo>
                    <a:pt x="5270500" y="4269740"/>
                  </a:lnTo>
                  <a:cubicBezTo>
                    <a:pt x="5312410" y="4269740"/>
                    <a:pt x="5350510" y="4248150"/>
                    <a:pt x="5372100" y="4216400"/>
                  </a:cubicBezTo>
                  <a:lnTo>
                    <a:pt x="5372100" y="6090920"/>
                  </a:lnTo>
                  <a:lnTo>
                    <a:pt x="5373370" y="6090920"/>
                  </a:lnTo>
                  <a:close/>
                  <a:moveTo>
                    <a:pt x="5158740" y="4145280"/>
                  </a:moveTo>
                  <a:lnTo>
                    <a:pt x="5158740" y="2406650"/>
                  </a:lnTo>
                  <a:cubicBezTo>
                    <a:pt x="5158740" y="2350770"/>
                    <a:pt x="5204460" y="2305050"/>
                    <a:pt x="5260340" y="2305050"/>
                  </a:cubicBezTo>
                  <a:lnTo>
                    <a:pt x="5270500" y="2305050"/>
                  </a:lnTo>
                  <a:cubicBezTo>
                    <a:pt x="5326380" y="2305050"/>
                    <a:pt x="5372100" y="2350770"/>
                    <a:pt x="5372100" y="2406650"/>
                  </a:cubicBezTo>
                  <a:lnTo>
                    <a:pt x="5372100" y="4145280"/>
                  </a:lnTo>
                  <a:cubicBezTo>
                    <a:pt x="5372100" y="4201160"/>
                    <a:pt x="5326380" y="4246880"/>
                    <a:pt x="5270500" y="4246880"/>
                  </a:cubicBezTo>
                  <a:lnTo>
                    <a:pt x="5260340" y="4246880"/>
                  </a:lnTo>
                  <a:cubicBezTo>
                    <a:pt x="5204460" y="4246880"/>
                    <a:pt x="5158740" y="4201160"/>
                    <a:pt x="5158740" y="4145280"/>
                  </a:cubicBezTo>
                  <a:close/>
                  <a:moveTo>
                    <a:pt x="5271770" y="2282190"/>
                  </a:moveTo>
                  <a:lnTo>
                    <a:pt x="5261610" y="2282190"/>
                  </a:lnTo>
                  <a:cubicBezTo>
                    <a:pt x="5219700" y="2282190"/>
                    <a:pt x="5181600" y="2303780"/>
                    <a:pt x="5160010" y="2335530"/>
                  </a:cubicBezTo>
                  <a:lnTo>
                    <a:pt x="5160010" y="481330"/>
                  </a:lnTo>
                  <a:lnTo>
                    <a:pt x="5374640" y="481330"/>
                  </a:lnTo>
                  <a:lnTo>
                    <a:pt x="5374640" y="2334260"/>
                  </a:lnTo>
                  <a:cubicBezTo>
                    <a:pt x="5350510" y="2303780"/>
                    <a:pt x="5313680" y="2282190"/>
                    <a:pt x="5271770" y="2282190"/>
                  </a:cubicBezTo>
                  <a:close/>
                  <a:moveTo>
                    <a:pt x="302260" y="332740"/>
                  </a:moveTo>
                  <a:cubicBezTo>
                    <a:pt x="353060" y="332740"/>
                    <a:pt x="394970" y="290830"/>
                    <a:pt x="394970" y="240030"/>
                  </a:cubicBezTo>
                  <a:cubicBezTo>
                    <a:pt x="394970" y="189230"/>
                    <a:pt x="353060" y="147320"/>
                    <a:pt x="302260" y="147320"/>
                  </a:cubicBezTo>
                  <a:cubicBezTo>
                    <a:pt x="251460" y="147320"/>
                    <a:pt x="209550" y="190500"/>
                    <a:pt x="209550" y="241300"/>
                  </a:cubicBezTo>
                  <a:cubicBezTo>
                    <a:pt x="209550" y="292100"/>
                    <a:pt x="251460" y="332740"/>
                    <a:pt x="302260" y="332740"/>
                  </a:cubicBezTo>
                  <a:close/>
                  <a:moveTo>
                    <a:pt x="302260" y="171450"/>
                  </a:moveTo>
                  <a:cubicBezTo>
                    <a:pt x="340360" y="171450"/>
                    <a:pt x="372110" y="203200"/>
                    <a:pt x="372110" y="241300"/>
                  </a:cubicBezTo>
                  <a:cubicBezTo>
                    <a:pt x="372110" y="279400"/>
                    <a:pt x="340360" y="311150"/>
                    <a:pt x="302260" y="311150"/>
                  </a:cubicBezTo>
                  <a:cubicBezTo>
                    <a:pt x="264160" y="311150"/>
                    <a:pt x="232410" y="279400"/>
                    <a:pt x="232410" y="241300"/>
                  </a:cubicBezTo>
                  <a:cubicBezTo>
                    <a:pt x="232410" y="201930"/>
                    <a:pt x="264160" y="171450"/>
                    <a:pt x="302260" y="171450"/>
                  </a:cubicBezTo>
                  <a:close/>
                  <a:moveTo>
                    <a:pt x="546100" y="332740"/>
                  </a:moveTo>
                  <a:cubicBezTo>
                    <a:pt x="596900" y="332740"/>
                    <a:pt x="638810" y="290830"/>
                    <a:pt x="638810" y="240030"/>
                  </a:cubicBezTo>
                  <a:cubicBezTo>
                    <a:pt x="638810" y="189230"/>
                    <a:pt x="596900" y="148590"/>
                    <a:pt x="546100" y="148590"/>
                  </a:cubicBezTo>
                  <a:cubicBezTo>
                    <a:pt x="495300" y="148590"/>
                    <a:pt x="454660" y="190500"/>
                    <a:pt x="454660" y="241300"/>
                  </a:cubicBezTo>
                  <a:cubicBezTo>
                    <a:pt x="454660" y="292100"/>
                    <a:pt x="495300" y="332740"/>
                    <a:pt x="546100" y="332740"/>
                  </a:cubicBezTo>
                  <a:close/>
                  <a:moveTo>
                    <a:pt x="546100" y="171450"/>
                  </a:moveTo>
                  <a:cubicBezTo>
                    <a:pt x="584200" y="171450"/>
                    <a:pt x="615950" y="203200"/>
                    <a:pt x="615950" y="241300"/>
                  </a:cubicBezTo>
                  <a:cubicBezTo>
                    <a:pt x="615950" y="279400"/>
                    <a:pt x="584200" y="311150"/>
                    <a:pt x="546100" y="311150"/>
                  </a:cubicBezTo>
                  <a:cubicBezTo>
                    <a:pt x="508000" y="311150"/>
                    <a:pt x="476250" y="279400"/>
                    <a:pt x="476250" y="241300"/>
                  </a:cubicBezTo>
                  <a:cubicBezTo>
                    <a:pt x="476250" y="201930"/>
                    <a:pt x="508000" y="171450"/>
                    <a:pt x="546100" y="171450"/>
                  </a:cubicBezTo>
                  <a:close/>
                  <a:moveTo>
                    <a:pt x="791210" y="332740"/>
                  </a:moveTo>
                  <a:cubicBezTo>
                    <a:pt x="842010" y="332740"/>
                    <a:pt x="883920" y="290830"/>
                    <a:pt x="883920" y="240030"/>
                  </a:cubicBezTo>
                  <a:cubicBezTo>
                    <a:pt x="883920" y="189230"/>
                    <a:pt x="842010" y="147320"/>
                    <a:pt x="791210" y="147320"/>
                  </a:cubicBezTo>
                  <a:cubicBezTo>
                    <a:pt x="740410" y="147320"/>
                    <a:pt x="698500" y="190500"/>
                    <a:pt x="698500" y="241300"/>
                  </a:cubicBezTo>
                  <a:cubicBezTo>
                    <a:pt x="698500" y="292100"/>
                    <a:pt x="740410" y="332740"/>
                    <a:pt x="791210" y="332740"/>
                  </a:cubicBezTo>
                  <a:close/>
                  <a:moveTo>
                    <a:pt x="791210" y="171450"/>
                  </a:moveTo>
                  <a:cubicBezTo>
                    <a:pt x="829310" y="171450"/>
                    <a:pt x="861060" y="203200"/>
                    <a:pt x="861060" y="241300"/>
                  </a:cubicBezTo>
                  <a:cubicBezTo>
                    <a:pt x="861060" y="279400"/>
                    <a:pt x="829310" y="311150"/>
                    <a:pt x="791210" y="311150"/>
                  </a:cubicBezTo>
                  <a:cubicBezTo>
                    <a:pt x="753110" y="311150"/>
                    <a:pt x="721360" y="279400"/>
                    <a:pt x="721360" y="241300"/>
                  </a:cubicBezTo>
                  <a:cubicBezTo>
                    <a:pt x="721360" y="201930"/>
                    <a:pt x="751840" y="171450"/>
                    <a:pt x="791210" y="17145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DC2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62287" y="6872663"/>
            <a:ext cx="19101750" cy="0"/>
          </a:xfrm>
          <a:prstGeom prst="line">
            <a:avLst/>
          </a:prstGeom>
          <a:ln cap="rnd" w="2857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562287" y="6710738"/>
            <a:ext cx="323850" cy="323850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4848537" y="6701213"/>
            <a:ext cx="323850" cy="32385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137095" y="6701213"/>
            <a:ext cx="323850" cy="32385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425654" y="6701213"/>
            <a:ext cx="323850" cy="323850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1576388"/>
            <a:ext cx="2836610" cy="5358502"/>
          </a:xfrm>
          <a:custGeom>
            <a:avLst/>
            <a:gdLst/>
            <a:ahLst/>
            <a:cxnLst/>
            <a:rect r="r" b="b" t="t" l="l"/>
            <a:pathLst>
              <a:path h="5358502" w="2836610">
                <a:moveTo>
                  <a:pt x="0" y="0"/>
                </a:moveTo>
                <a:lnTo>
                  <a:pt x="2836610" y="0"/>
                </a:lnTo>
                <a:lnTo>
                  <a:pt x="2836610" y="5358501"/>
                </a:lnTo>
                <a:lnTo>
                  <a:pt x="0" y="53585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70" r="0" b="-57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309562"/>
            <a:ext cx="13038010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52544"/>
                </a:solidFill>
                <a:ea typeface="DoHyeon Bold"/>
              </a:rPr>
              <a:t>화면 구성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59978" y="7616680"/>
            <a:ext cx="3097325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152544"/>
                </a:solidFill>
                <a:ea typeface="Nanum Gothic Bold"/>
              </a:rPr>
              <a:t>시작 화면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3833" y="7616680"/>
            <a:ext cx="3097325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152544"/>
                </a:solidFill>
                <a:ea typeface="Nanum Gothic Bold"/>
              </a:rPr>
              <a:t>추천 화면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848537" y="7616680"/>
            <a:ext cx="3097325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152544"/>
                </a:solidFill>
                <a:ea typeface="Nanum Gothic Bold"/>
              </a:rPr>
              <a:t>메인 화면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441309" y="7616680"/>
            <a:ext cx="3097325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152544"/>
                </a:solidFill>
                <a:ea typeface="Nanum Gothic Bold"/>
              </a:rPr>
              <a:t>기타 화면들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5580007" y="1576388"/>
            <a:ext cx="2804613" cy="5358502"/>
          </a:xfrm>
          <a:custGeom>
            <a:avLst/>
            <a:gdLst/>
            <a:ahLst/>
            <a:cxnLst/>
            <a:rect r="r" b="b" t="t" l="l"/>
            <a:pathLst>
              <a:path h="5358502" w="2804613">
                <a:moveTo>
                  <a:pt x="0" y="0"/>
                </a:moveTo>
                <a:lnTo>
                  <a:pt x="2804613" y="0"/>
                </a:lnTo>
                <a:lnTo>
                  <a:pt x="2804613" y="5358501"/>
                </a:lnTo>
                <a:lnTo>
                  <a:pt x="0" y="53585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834426" y="1702160"/>
            <a:ext cx="2895324" cy="5160978"/>
          </a:xfrm>
          <a:custGeom>
            <a:avLst/>
            <a:gdLst/>
            <a:ahLst/>
            <a:cxnLst/>
            <a:rect r="r" b="b" t="t" l="l"/>
            <a:pathLst>
              <a:path h="5160978" w="2895324">
                <a:moveTo>
                  <a:pt x="0" y="0"/>
                </a:moveTo>
                <a:lnTo>
                  <a:pt x="2895324" y="0"/>
                </a:lnTo>
                <a:lnTo>
                  <a:pt x="2895324" y="5160978"/>
                </a:lnTo>
                <a:lnTo>
                  <a:pt x="0" y="51609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592" r="0" b="-3592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179556" y="1576388"/>
            <a:ext cx="2866372" cy="5448675"/>
          </a:xfrm>
          <a:custGeom>
            <a:avLst/>
            <a:gdLst/>
            <a:ahLst/>
            <a:cxnLst/>
            <a:rect r="r" b="b" t="t" l="l"/>
            <a:pathLst>
              <a:path h="5448675" w="2866372">
                <a:moveTo>
                  <a:pt x="0" y="0"/>
                </a:moveTo>
                <a:lnTo>
                  <a:pt x="2866372" y="0"/>
                </a:lnTo>
                <a:lnTo>
                  <a:pt x="2866372" y="5448675"/>
                </a:lnTo>
                <a:lnTo>
                  <a:pt x="0" y="54486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51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027723"/>
            <a:ext cx="3889050" cy="7430430"/>
          </a:xfrm>
          <a:custGeom>
            <a:avLst/>
            <a:gdLst/>
            <a:ahLst/>
            <a:cxnLst/>
            <a:rect r="r" b="b" t="t" l="l"/>
            <a:pathLst>
              <a:path h="7430430" w="3889050">
                <a:moveTo>
                  <a:pt x="0" y="0"/>
                </a:moveTo>
                <a:lnTo>
                  <a:pt x="3889050" y="0"/>
                </a:lnTo>
                <a:lnTo>
                  <a:pt x="3889050" y="7430430"/>
                </a:lnTo>
                <a:lnTo>
                  <a:pt x="0" y="743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20264" y="2027723"/>
            <a:ext cx="3938581" cy="7525064"/>
          </a:xfrm>
          <a:custGeom>
            <a:avLst/>
            <a:gdLst/>
            <a:ahLst/>
            <a:cxnLst/>
            <a:rect r="r" b="b" t="t" l="l"/>
            <a:pathLst>
              <a:path h="7525064" w="3938581">
                <a:moveTo>
                  <a:pt x="0" y="0"/>
                </a:moveTo>
                <a:lnTo>
                  <a:pt x="3938581" y="0"/>
                </a:lnTo>
                <a:lnTo>
                  <a:pt x="3938581" y="7525064"/>
                </a:lnTo>
                <a:lnTo>
                  <a:pt x="0" y="75250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29691" y="2034498"/>
            <a:ext cx="3938581" cy="7525064"/>
          </a:xfrm>
          <a:custGeom>
            <a:avLst/>
            <a:gdLst/>
            <a:ahLst/>
            <a:cxnLst/>
            <a:rect r="r" b="b" t="t" l="l"/>
            <a:pathLst>
              <a:path h="7525064" w="3938581">
                <a:moveTo>
                  <a:pt x="0" y="0"/>
                </a:moveTo>
                <a:lnTo>
                  <a:pt x="3938580" y="0"/>
                </a:lnTo>
                <a:lnTo>
                  <a:pt x="3938580" y="7525064"/>
                </a:lnTo>
                <a:lnTo>
                  <a:pt x="0" y="75250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35934" y="2034498"/>
            <a:ext cx="3935035" cy="7518288"/>
          </a:xfrm>
          <a:custGeom>
            <a:avLst/>
            <a:gdLst/>
            <a:ahLst/>
            <a:cxnLst/>
            <a:rect r="r" b="b" t="t" l="l"/>
            <a:pathLst>
              <a:path h="7518288" w="3935035">
                <a:moveTo>
                  <a:pt x="0" y="0"/>
                </a:moveTo>
                <a:lnTo>
                  <a:pt x="3935034" y="0"/>
                </a:lnTo>
                <a:lnTo>
                  <a:pt x="3935034" y="7518289"/>
                </a:lnTo>
                <a:lnTo>
                  <a:pt x="0" y="75182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50850" y="2034498"/>
            <a:ext cx="3938581" cy="7525064"/>
          </a:xfrm>
          <a:custGeom>
            <a:avLst/>
            <a:gdLst/>
            <a:ahLst/>
            <a:cxnLst/>
            <a:rect r="r" b="b" t="t" l="l"/>
            <a:pathLst>
              <a:path h="7525064" w="3938581">
                <a:moveTo>
                  <a:pt x="0" y="0"/>
                </a:moveTo>
                <a:lnTo>
                  <a:pt x="3938580" y="0"/>
                </a:lnTo>
                <a:lnTo>
                  <a:pt x="3938580" y="7525064"/>
                </a:lnTo>
                <a:lnTo>
                  <a:pt x="0" y="75250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4906842" y="4270120"/>
            <a:ext cx="905057" cy="87338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-7804451">
            <a:off x="10104919" y="6810331"/>
            <a:ext cx="984941" cy="950468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491991" y="569595"/>
            <a:ext cx="13038010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152544"/>
                </a:solidFill>
                <a:ea typeface="DoHyeon Bold"/>
              </a:rPr>
              <a:t>사용자 경험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28700" y="1028700"/>
            <a:ext cx="8227954" cy="8229600"/>
            <a:chOff x="0" y="0"/>
            <a:chExt cx="634873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524510"/>
              <a:ext cx="6324600" cy="5814060"/>
            </a:xfrm>
            <a:custGeom>
              <a:avLst/>
              <a:gdLst/>
              <a:ahLst/>
              <a:cxnLst/>
              <a:rect r="r" b="b" t="t" l="l"/>
              <a:pathLst>
                <a:path h="5814060" w="6324600">
                  <a:moveTo>
                    <a:pt x="5095240" y="0"/>
                  </a:moveTo>
                  <a:lnTo>
                    <a:pt x="5412740" y="0"/>
                  </a:lnTo>
                  <a:moveTo>
                    <a:pt x="5412740" y="0"/>
                  </a:moveTo>
                  <a:lnTo>
                    <a:pt x="6324600" y="0"/>
                  </a:lnTo>
                  <a:lnTo>
                    <a:pt x="6324600" y="5441950"/>
                  </a:lnTo>
                  <a:cubicBezTo>
                    <a:pt x="6324600" y="5599430"/>
                    <a:pt x="6225540" y="5735320"/>
                    <a:pt x="6087110" y="5788660"/>
                  </a:cubicBezTo>
                  <a:lnTo>
                    <a:pt x="6087110" y="5814060"/>
                  </a:lnTo>
                  <a:lnTo>
                    <a:pt x="372110" y="5814060"/>
                  </a:lnTo>
                  <a:cubicBezTo>
                    <a:pt x="167640" y="5812790"/>
                    <a:pt x="0" y="5645150"/>
                    <a:pt x="0" y="5440680"/>
                  </a:cubicBezTo>
                  <a:lnTo>
                    <a:pt x="0" y="0"/>
                  </a:lnTo>
                  <a:lnTo>
                    <a:pt x="5095240" y="0"/>
                  </a:lnTo>
                </a:path>
              </a:pathLst>
            </a:custGeom>
            <a:blipFill>
              <a:blip r:embed="rId2"/>
              <a:stretch>
                <a:fillRect l="-37891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6324600" cy="698500"/>
            </a:xfrm>
            <a:custGeom>
              <a:avLst/>
              <a:gdLst/>
              <a:ahLst/>
              <a:cxnLst/>
              <a:rect r="r" b="b" t="t" l="l"/>
              <a:pathLst>
                <a:path h="698500" w="6324600">
                  <a:moveTo>
                    <a:pt x="6324600" y="372110"/>
                  </a:moveTo>
                  <a:lnTo>
                    <a:pt x="6324600" y="698500"/>
                  </a:lnTo>
                  <a:lnTo>
                    <a:pt x="5259070" y="698500"/>
                  </a:lnTo>
                  <a:moveTo>
                    <a:pt x="5259070" y="698500"/>
                  </a:moveTo>
                  <a:lnTo>
                    <a:pt x="0" y="698500"/>
                  </a:lnTo>
                  <a:lnTo>
                    <a:pt x="0" y="369570"/>
                  </a:lnTo>
                  <a:cubicBezTo>
                    <a:pt x="0" y="165100"/>
                    <a:pt x="165100" y="0"/>
                    <a:pt x="369570" y="0"/>
                  </a:cubicBezTo>
                  <a:lnTo>
                    <a:pt x="5952490" y="0"/>
                  </a:lnTo>
                  <a:cubicBezTo>
                    <a:pt x="6158230" y="0"/>
                    <a:pt x="6324600" y="166370"/>
                    <a:pt x="6324600" y="372110"/>
                  </a:cubicBezTo>
                </a:path>
              </a:pathLst>
            </a:custGeom>
            <a:solidFill>
              <a:srgbClr val="4B6FED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4870450" y="236220"/>
              <a:ext cx="1106170" cy="279400"/>
            </a:xfrm>
            <a:custGeom>
              <a:avLst/>
              <a:gdLst/>
              <a:ahLst/>
              <a:cxnLst/>
              <a:rect r="r" b="b" t="t" l="l"/>
              <a:pathLst>
                <a:path h="279400" w="1106170"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487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48730">
                  <a:moveTo>
                    <a:pt x="384810" y="6350000"/>
                  </a:moveTo>
                  <a:cubicBezTo>
                    <a:pt x="172720" y="6350000"/>
                    <a:pt x="0" y="6177280"/>
                    <a:pt x="0" y="5963920"/>
                  </a:cubicBezTo>
                  <a:lnTo>
                    <a:pt x="0" y="384810"/>
                  </a:lnTo>
                  <a:cubicBezTo>
                    <a:pt x="0" y="172720"/>
                    <a:pt x="172720" y="0"/>
                    <a:pt x="384810" y="0"/>
                  </a:cubicBezTo>
                  <a:lnTo>
                    <a:pt x="5965190" y="0"/>
                  </a:lnTo>
                  <a:cubicBezTo>
                    <a:pt x="6068060" y="0"/>
                    <a:pt x="6164580" y="40640"/>
                    <a:pt x="6236970" y="113030"/>
                  </a:cubicBezTo>
                  <a:cubicBezTo>
                    <a:pt x="6309360" y="185420"/>
                    <a:pt x="6348730" y="281940"/>
                    <a:pt x="6347460" y="384810"/>
                  </a:cubicBezTo>
                  <a:lnTo>
                    <a:pt x="6347460" y="5963920"/>
                  </a:lnTo>
                  <a:cubicBezTo>
                    <a:pt x="6347460" y="6122670"/>
                    <a:pt x="6248400" y="6266180"/>
                    <a:pt x="6102350" y="6323330"/>
                  </a:cubicBezTo>
                  <a:cubicBezTo>
                    <a:pt x="6056630" y="6341109"/>
                    <a:pt x="6012180" y="6350000"/>
                    <a:pt x="5962650" y="6350000"/>
                  </a:cubicBezTo>
                  <a:lnTo>
                    <a:pt x="384810" y="6350000"/>
                  </a:lnTo>
                  <a:lnTo>
                    <a:pt x="384810" y="6350000"/>
                  </a:lnTo>
                  <a:close/>
                  <a:moveTo>
                    <a:pt x="25400" y="5963920"/>
                  </a:moveTo>
                  <a:cubicBezTo>
                    <a:pt x="25400" y="6162040"/>
                    <a:pt x="186690" y="6323330"/>
                    <a:pt x="384810" y="6323330"/>
                  </a:cubicBezTo>
                  <a:lnTo>
                    <a:pt x="5963920" y="6323330"/>
                  </a:lnTo>
                  <a:cubicBezTo>
                    <a:pt x="6010910" y="6323330"/>
                    <a:pt x="6052820" y="6315710"/>
                    <a:pt x="6093460" y="6299200"/>
                  </a:cubicBezTo>
                  <a:cubicBezTo>
                    <a:pt x="6229350" y="6247130"/>
                    <a:pt x="6322060" y="6113780"/>
                    <a:pt x="6323330" y="5967730"/>
                  </a:cubicBezTo>
                  <a:lnTo>
                    <a:pt x="6322060" y="5965190"/>
                  </a:lnTo>
                  <a:lnTo>
                    <a:pt x="6322060" y="723900"/>
                  </a:lnTo>
                  <a:lnTo>
                    <a:pt x="25400" y="723900"/>
                  </a:lnTo>
                  <a:lnTo>
                    <a:pt x="25400" y="5963920"/>
                  </a:lnTo>
                  <a:close/>
                  <a:moveTo>
                    <a:pt x="6324600" y="697230"/>
                  </a:moveTo>
                  <a:lnTo>
                    <a:pt x="6324600" y="384810"/>
                  </a:lnTo>
                  <a:cubicBezTo>
                    <a:pt x="6324600" y="186690"/>
                    <a:pt x="6163310" y="25400"/>
                    <a:pt x="5965190" y="25400"/>
                  </a:cubicBezTo>
                  <a:lnTo>
                    <a:pt x="386080" y="25400"/>
                  </a:lnTo>
                  <a:cubicBezTo>
                    <a:pt x="187960" y="25400"/>
                    <a:pt x="26670" y="186690"/>
                    <a:pt x="26670" y="384810"/>
                  </a:cubicBezTo>
                  <a:lnTo>
                    <a:pt x="26670" y="697230"/>
                  </a:lnTo>
                  <a:lnTo>
                    <a:pt x="6324600" y="697230"/>
                  </a:lnTo>
                  <a:close/>
                  <a:moveTo>
                    <a:pt x="5697220" y="527050"/>
                  </a:moveTo>
                  <a:cubicBezTo>
                    <a:pt x="5690870" y="527050"/>
                    <a:pt x="5684520" y="521970"/>
                    <a:pt x="5684520" y="514350"/>
                  </a:cubicBezTo>
                  <a:lnTo>
                    <a:pt x="5684520" y="234950"/>
                  </a:lnTo>
                  <a:cubicBezTo>
                    <a:pt x="5684520" y="228600"/>
                    <a:pt x="5689600" y="222250"/>
                    <a:pt x="5697220" y="222250"/>
                  </a:cubicBezTo>
                  <a:lnTo>
                    <a:pt x="5976620" y="222250"/>
                  </a:lnTo>
                  <a:cubicBezTo>
                    <a:pt x="5980430" y="222250"/>
                    <a:pt x="5984240" y="223520"/>
                    <a:pt x="5986780" y="227330"/>
                  </a:cubicBezTo>
                  <a:cubicBezTo>
                    <a:pt x="5989320" y="229870"/>
                    <a:pt x="5989320" y="232410"/>
                    <a:pt x="5989320" y="236220"/>
                  </a:cubicBezTo>
                  <a:lnTo>
                    <a:pt x="5989320" y="514350"/>
                  </a:lnTo>
                  <a:cubicBezTo>
                    <a:pt x="5989320" y="520700"/>
                    <a:pt x="5984240" y="527050"/>
                    <a:pt x="5976620" y="527050"/>
                  </a:cubicBezTo>
                  <a:lnTo>
                    <a:pt x="5697220" y="527050"/>
                  </a:lnTo>
                  <a:close/>
                  <a:moveTo>
                    <a:pt x="5963920" y="501650"/>
                  </a:moveTo>
                  <a:lnTo>
                    <a:pt x="5963920" y="248920"/>
                  </a:lnTo>
                  <a:lnTo>
                    <a:pt x="5711190" y="248920"/>
                  </a:lnTo>
                  <a:lnTo>
                    <a:pt x="5711190" y="501650"/>
                  </a:lnTo>
                  <a:lnTo>
                    <a:pt x="5963920" y="501650"/>
                  </a:lnTo>
                  <a:close/>
                  <a:moveTo>
                    <a:pt x="5284470" y="527050"/>
                  </a:moveTo>
                  <a:cubicBezTo>
                    <a:pt x="5278120" y="527050"/>
                    <a:pt x="5271770" y="521970"/>
                    <a:pt x="5271770" y="514350"/>
                  </a:cubicBezTo>
                  <a:lnTo>
                    <a:pt x="5271770" y="234950"/>
                  </a:lnTo>
                  <a:cubicBezTo>
                    <a:pt x="5271770" y="228600"/>
                    <a:pt x="5276850" y="222250"/>
                    <a:pt x="5284470" y="222250"/>
                  </a:cubicBezTo>
                  <a:lnTo>
                    <a:pt x="5563870" y="222250"/>
                  </a:lnTo>
                  <a:cubicBezTo>
                    <a:pt x="5567680" y="222250"/>
                    <a:pt x="5571490" y="223520"/>
                    <a:pt x="5574030" y="227330"/>
                  </a:cubicBezTo>
                  <a:cubicBezTo>
                    <a:pt x="5576570" y="229870"/>
                    <a:pt x="5576570" y="232410"/>
                    <a:pt x="5576570" y="236220"/>
                  </a:cubicBezTo>
                  <a:lnTo>
                    <a:pt x="5576570" y="514350"/>
                  </a:lnTo>
                  <a:cubicBezTo>
                    <a:pt x="5576570" y="520700"/>
                    <a:pt x="5571490" y="527050"/>
                    <a:pt x="5563870" y="527050"/>
                  </a:cubicBezTo>
                  <a:lnTo>
                    <a:pt x="5284470" y="527050"/>
                  </a:lnTo>
                  <a:close/>
                  <a:moveTo>
                    <a:pt x="5551170" y="501650"/>
                  </a:moveTo>
                  <a:lnTo>
                    <a:pt x="5551170" y="248920"/>
                  </a:lnTo>
                  <a:lnTo>
                    <a:pt x="5298440" y="248920"/>
                  </a:lnTo>
                  <a:lnTo>
                    <a:pt x="5298440" y="501650"/>
                  </a:lnTo>
                  <a:lnTo>
                    <a:pt x="5551170" y="501650"/>
                  </a:lnTo>
                  <a:close/>
                  <a:moveTo>
                    <a:pt x="4870450" y="527050"/>
                  </a:moveTo>
                  <a:cubicBezTo>
                    <a:pt x="4864100" y="527050"/>
                    <a:pt x="4857750" y="521970"/>
                    <a:pt x="4857750" y="514350"/>
                  </a:cubicBezTo>
                  <a:lnTo>
                    <a:pt x="4857750" y="234950"/>
                  </a:lnTo>
                  <a:cubicBezTo>
                    <a:pt x="4857750" y="228600"/>
                    <a:pt x="4862830" y="222250"/>
                    <a:pt x="4870450" y="222250"/>
                  </a:cubicBezTo>
                  <a:lnTo>
                    <a:pt x="5149850" y="222250"/>
                  </a:lnTo>
                  <a:cubicBezTo>
                    <a:pt x="5153660" y="222250"/>
                    <a:pt x="5157470" y="223520"/>
                    <a:pt x="5160010" y="227330"/>
                  </a:cubicBezTo>
                  <a:cubicBezTo>
                    <a:pt x="5162550" y="229870"/>
                    <a:pt x="5162550" y="232410"/>
                    <a:pt x="5162550" y="236220"/>
                  </a:cubicBezTo>
                  <a:lnTo>
                    <a:pt x="5162550" y="514350"/>
                  </a:lnTo>
                  <a:cubicBezTo>
                    <a:pt x="5162550" y="520700"/>
                    <a:pt x="5157470" y="527050"/>
                    <a:pt x="5149850" y="527050"/>
                  </a:cubicBezTo>
                  <a:lnTo>
                    <a:pt x="4870450" y="527050"/>
                  </a:lnTo>
                  <a:close/>
                  <a:moveTo>
                    <a:pt x="5137150" y="501650"/>
                  </a:moveTo>
                  <a:lnTo>
                    <a:pt x="5137150" y="248920"/>
                  </a:lnTo>
                  <a:lnTo>
                    <a:pt x="4884420" y="248920"/>
                  </a:lnTo>
                  <a:lnTo>
                    <a:pt x="4884420" y="501650"/>
                  </a:lnTo>
                  <a:lnTo>
                    <a:pt x="5137150" y="501650"/>
                  </a:lnTo>
                  <a:close/>
                  <a:moveTo>
                    <a:pt x="5908040" y="458470"/>
                  </a:moveTo>
                  <a:cubicBezTo>
                    <a:pt x="5905500" y="458470"/>
                    <a:pt x="5901690" y="457200"/>
                    <a:pt x="5899150" y="455930"/>
                  </a:cubicBezTo>
                  <a:lnTo>
                    <a:pt x="5838190" y="394970"/>
                  </a:lnTo>
                  <a:lnTo>
                    <a:pt x="5777230" y="455930"/>
                  </a:lnTo>
                  <a:cubicBezTo>
                    <a:pt x="5773420" y="459740"/>
                    <a:pt x="5770880" y="459740"/>
                    <a:pt x="5768340" y="459740"/>
                  </a:cubicBezTo>
                  <a:cubicBezTo>
                    <a:pt x="5765800" y="459740"/>
                    <a:pt x="5761990" y="458470"/>
                    <a:pt x="5759450" y="457200"/>
                  </a:cubicBezTo>
                  <a:cubicBezTo>
                    <a:pt x="5754370" y="450850"/>
                    <a:pt x="5754370" y="443230"/>
                    <a:pt x="5758180" y="438150"/>
                  </a:cubicBezTo>
                  <a:lnTo>
                    <a:pt x="5819140" y="377190"/>
                  </a:lnTo>
                  <a:lnTo>
                    <a:pt x="5758180" y="316230"/>
                  </a:lnTo>
                  <a:cubicBezTo>
                    <a:pt x="5753100" y="311150"/>
                    <a:pt x="5753100" y="302260"/>
                    <a:pt x="5758180" y="297180"/>
                  </a:cubicBezTo>
                  <a:cubicBezTo>
                    <a:pt x="5760720" y="294640"/>
                    <a:pt x="5763260" y="293370"/>
                    <a:pt x="5767070" y="293370"/>
                  </a:cubicBezTo>
                  <a:cubicBezTo>
                    <a:pt x="5770880" y="293370"/>
                    <a:pt x="5774690" y="294640"/>
                    <a:pt x="5775960" y="297180"/>
                  </a:cubicBezTo>
                  <a:lnTo>
                    <a:pt x="5836920" y="358140"/>
                  </a:lnTo>
                  <a:lnTo>
                    <a:pt x="5897880" y="297180"/>
                  </a:lnTo>
                  <a:cubicBezTo>
                    <a:pt x="5900420" y="294640"/>
                    <a:pt x="5902960" y="293370"/>
                    <a:pt x="5906770" y="293370"/>
                  </a:cubicBezTo>
                  <a:cubicBezTo>
                    <a:pt x="5910580" y="293370"/>
                    <a:pt x="5914390" y="294640"/>
                    <a:pt x="5915660" y="297180"/>
                  </a:cubicBezTo>
                  <a:cubicBezTo>
                    <a:pt x="5920740" y="302260"/>
                    <a:pt x="5920740" y="311150"/>
                    <a:pt x="5915660" y="316230"/>
                  </a:cubicBezTo>
                  <a:lnTo>
                    <a:pt x="5854700" y="377190"/>
                  </a:lnTo>
                  <a:lnTo>
                    <a:pt x="5915660" y="438150"/>
                  </a:lnTo>
                  <a:cubicBezTo>
                    <a:pt x="5920740" y="443230"/>
                    <a:pt x="5920740" y="452120"/>
                    <a:pt x="5915660" y="457200"/>
                  </a:cubicBezTo>
                  <a:cubicBezTo>
                    <a:pt x="5914390" y="458470"/>
                    <a:pt x="5910580" y="458470"/>
                    <a:pt x="5908040" y="458470"/>
                  </a:cubicBezTo>
                  <a:close/>
                  <a:moveTo>
                    <a:pt x="5346700" y="458470"/>
                  </a:moveTo>
                  <a:cubicBezTo>
                    <a:pt x="5340350" y="458470"/>
                    <a:pt x="5334000" y="452120"/>
                    <a:pt x="5334000" y="445770"/>
                  </a:cubicBezTo>
                  <a:lnTo>
                    <a:pt x="5334000" y="306070"/>
                  </a:lnTo>
                  <a:cubicBezTo>
                    <a:pt x="5334000" y="299720"/>
                    <a:pt x="5339080" y="293370"/>
                    <a:pt x="5346700" y="293370"/>
                  </a:cubicBezTo>
                  <a:lnTo>
                    <a:pt x="5500370" y="293370"/>
                  </a:lnTo>
                  <a:cubicBezTo>
                    <a:pt x="5506720" y="293370"/>
                    <a:pt x="5513070" y="298450"/>
                    <a:pt x="5513070" y="306070"/>
                  </a:cubicBezTo>
                  <a:lnTo>
                    <a:pt x="5513070" y="445770"/>
                  </a:lnTo>
                  <a:cubicBezTo>
                    <a:pt x="5513070" y="452120"/>
                    <a:pt x="5507990" y="458470"/>
                    <a:pt x="5500370" y="458470"/>
                  </a:cubicBezTo>
                  <a:lnTo>
                    <a:pt x="5346700" y="458470"/>
                  </a:lnTo>
                  <a:close/>
                  <a:moveTo>
                    <a:pt x="5488940" y="431800"/>
                  </a:moveTo>
                  <a:lnTo>
                    <a:pt x="5488940" y="351790"/>
                  </a:lnTo>
                  <a:lnTo>
                    <a:pt x="5360670" y="351790"/>
                  </a:lnTo>
                  <a:lnTo>
                    <a:pt x="5360670" y="431800"/>
                  </a:lnTo>
                  <a:lnTo>
                    <a:pt x="5488940" y="431800"/>
                  </a:lnTo>
                  <a:close/>
                  <a:moveTo>
                    <a:pt x="4922520" y="457200"/>
                  </a:moveTo>
                  <a:cubicBezTo>
                    <a:pt x="4916170" y="457200"/>
                    <a:pt x="4911090" y="452120"/>
                    <a:pt x="4911090" y="444500"/>
                  </a:cubicBezTo>
                  <a:cubicBezTo>
                    <a:pt x="4911090" y="436880"/>
                    <a:pt x="4917440" y="431800"/>
                    <a:pt x="4923790" y="431800"/>
                  </a:cubicBezTo>
                  <a:lnTo>
                    <a:pt x="5095240" y="431800"/>
                  </a:lnTo>
                  <a:cubicBezTo>
                    <a:pt x="5102860" y="431800"/>
                    <a:pt x="5107940" y="438150"/>
                    <a:pt x="5107940" y="444500"/>
                  </a:cubicBezTo>
                  <a:cubicBezTo>
                    <a:pt x="5107940" y="450850"/>
                    <a:pt x="5101590" y="457200"/>
                    <a:pt x="5095240" y="457200"/>
                  </a:cubicBezTo>
                  <a:lnTo>
                    <a:pt x="4923790" y="457200"/>
                  </a:lnTo>
                  <a:cubicBezTo>
                    <a:pt x="4925060" y="457200"/>
                    <a:pt x="4923790" y="457200"/>
                    <a:pt x="4922520" y="45720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831126" y="1478185"/>
            <a:ext cx="7992162" cy="2779749"/>
            <a:chOff x="0" y="0"/>
            <a:chExt cx="10656215" cy="370633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180975"/>
              <a:ext cx="10656215" cy="17606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345"/>
                </a:lnSpc>
              </a:pPr>
              <a:r>
                <a:rPr lang="en-US" sz="7787">
                  <a:solidFill>
                    <a:srgbClr val="152544"/>
                  </a:solidFill>
                  <a:ea typeface="DoHyeon Bold"/>
                </a:rPr>
                <a:t>향후 발전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011794"/>
              <a:ext cx="10656215" cy="16945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840672" indent="-420336" lvl="1">
                <a:lnSpc>
                  <a:spcPts val="5061"/>
                </a:lnSpc>
                <a:buFont typeface="Arial"/>
                <a:buChar char="•"/>
              </a:pPr>
              <a:r>
                <a:rPr lang="en-US" sz="3893">
                  <a:solidFill>
                    <a:srgbClr val="152544"/>
                  </a:solidFill>
                  <a:ea typeface="Nanum Gothic"/>
                </a:rPr>
                <a:t>추가 기능과 확장 가능성</a:t>
              </a:r>
            </a:p>
            <a:p>
              <a:pPr>
                <a:lnSpc>
                  <a:spcPts val="5061"/>
                </a:lnSpc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5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4156" y="7045770"/>
            <a:ext cx="5811079" cy="951410"/>
            <a:chOff x="0" y="0"/>
            <a:chExt cx="5390602" cy="8825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91872" cy="882568"/>
            </a:xfrm>
            <a:custGeom>
              <a:avLst/>
              <a:gdLst/>
              <a:ahLst/>
              <a:cxnLst/>
              <a:rect r="r" b="b" t="t" l="l"/>
              <a:pathLst>
                <a:path h="882568" w="5391872">
                  <a:moveTo>
                    <a:pt x="4838152" y="882568"/>
                  </a:moveTo>
                  <a:lnTo>
                    <a:pt x="553720" y="882568"/>
                  </a:lnTo>
                  <a:cubicBezTo>
                    <a:pt x="247650" y="882568"/>
                    <a:pt x="0" y="684946"/>
                    <a:pt x="0" y="441770"/>
                  </a:cubicBezTo>
                  <a:cubicBezTo>
                    <a:pt x="0" y="197581"/>
                    <a:pt x="247650" y="0"/>
                    <a:pt x="553720" y="0"/>
                  </a:cubicBezTo>
                  <a:lnTo>
                    <a:pt x="4838152" y="0"/>
                  </a:lnTo>
                  <a:cubicBezTo>
                    <a:pt x="5144222" y="0"/>
                    <a:pt x="5391872" y="197581"/>
                    <a:pt x="5391872" y="441770"/>
                  </a:cubicBezTo>
                  <a:cubicBezTo>
                    <a:pt x="5390602" y="684946"/>
                    <a:pt x="5142952" y="882568"/>
                    <a:pt x="4838152" y="882568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7803240" y="7734631"/>
            <a:ext cx="2829089" cy="967330"/>
            <a:chOff x="0" y="0"/>
            <a:chExt cx="3772119" cy="1289774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3772119" cy="1289774"/>
              <a:chOff x="0" y="0"/>
              <a:chExt cx="3423073" cy="1170427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424343" cy="1170427"/>
              </a:xfrm>
              <a:custGeom>
                <a:avLst/>
                <a:gdLst/>
                <a:ahLst/>
                <a:cxnLst/>
                <a:rect r="r" b="b" t="t" l="l"/>
                <a:pathLst>
                  <a:path h="1170427" w="3424343">
                    <a:moveTo>
                      <a:pt x="2870623" y="1170427"/>
                    </a:moveTo>
                    <a:lnTo>
                      <a:pt x="553720" y="1170427"/>
                    </a:lnTo>
                    <a:cubicBezTo>
                      <a:pt x="247650" y="1170427"/>
                      <a:pt x="0" y="908400"/>
                      <a:pt x="0" y="585891"/>
                    </a:cubicBezTo>
                    <a:cubicBezTo>
                      <a:pt x="0" y="262039"/>
                      <a:pt x="247650" y="0"/>
                      <a:pt x="553720" y="0"/>
                    </a:cubicBezTo>
                    <a:lnTo>
                      <a:pt x="2870623" y="0"/>
                    </a:lnTo>
                    <a:cubicBezTo>
                      <a:pt x="3176693" y="0"/>
                      <a:pt x="3424343" y="262039"/>
                      <a:pt x="3424343" y="585891"/>
                    </a:cubicBezTo>
                    <a:cubicBezTo>
                      <a:pt x="3423073" y="908400"/>
                      <a:pt x="3175423" y="1170427"/>
                      <a:pt x="2870623" y="1170427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179007" y="394957"/>
              <a:ext cx="3414105" cy="519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36"/>
                </a:lnSpc>
                <a:spcBef>
                  <a:spcPct val="0"/>
                </a:spcBef>
              </a:pPr>
              <a:r>
                <a:rPr lang="en-US" sz="2669">
                  <a:solidFill>
                    <a:srgbClr val="FFFFFF"/>
                  </a:solidFill>
                  <a:ea typeface="Nanum Gothic"/>
                </a:rPr>
                <a:t>예측 분석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007814" y="8314165"/>
            <a:ext cx="4251486" cy="1023994"/>
            <a:chOff x="0" y="0"/>
            <a:chExt cx="5668648" cy="1365326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5668648" cy="1365326"/>
              <a:chOff x="0" y="0"/>
              <a:chExt cx="4852585" cy="116877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853855" cy="1168772"/>
              </a:xfrm>
              <a:custGeom>
                <a:avLst/>
                <a:gdLst/>
                <a:ahLst/>
                <a:cxnLst/>
                <a:rect r="r" b="b" t="t" l="l"/>
                <a:pathLst>
                  <a:path h="1168772" w="4853855">
                    <a:moveTo>
                      <a:pt x="4300135" y="1168772"/>
                    </a:moveTo>
                    <a:lnTo>
                      <a:pt x="553720" y="1168772"/>
                    </a:lnTo>
                    <a:cubicBezTo>
                      <a:pt x="247650" y="1168772"/>
                      <a:pt x="0" y="907116"/>
                      <a:pt x="0" y="585063"/>
                    </a:cubicBezTo>
                    <a:cubicBezTo>
                      <a:pt x="0" y="261668"/>
                      <a:pt x="247650" y="0"/>
                      <a:pt x="553720" y="0"/>
                    </a:cubicBezTo>
                    <a:lnTo>
                      <a:pt x="4300135" y="0"/>
                    </a:lnTo>
                    <a:cubicBezTo>
                      <a:pt x="4606205" y="0"/>
                      <a:pt x="4853855" y="261668"/>
                      <a:pt x="4853855" y="585063"/>
                    </a:cubicBezTo>
                    <a:cubicBezTo>
                      <a:pt x="4852585" y="907116"/>
                      <a:pt x="4604935" y="1168772"/>
                      <a:pt x="4300135" y="1168772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269008" y="408016"/>
              <a:ext cx="5130633" cy="5589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02"/>
                </a:lnSpc>
                <a:spcBef>
                  <a:spcPct val="0"/>
                </a:spcBef>
              </a:pPr>
              <a:r>
                <a:rPr lang="en-US" sz="2820">
                  <a:solidFill>
                    <a:srgbClr val="FFFFFF"/>
                  </a:solidFill>
                  <a:ea typeface="Nanum Gothic"/>
                </a:rPr>
                <a:t>전국 주차장 지원</a:t>
              </a:r>
            </a:p>
          </p:txBody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7105209" y="3082322"/>
            <a:ext cx="4225150" cy="4225995"/>
            <a:chOff x="0" y="0"/>
            <a:chExt cx="634873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2700" y="524510"/>
              <a:ext cx="6324600" cy="5814060"/>
            </a:xfrm>
            <a:custGeom>
              <a:avLst/>
              <a:gdLst/>
              <a:ahLst/>
              <a:cxnLst/>
              <a:rect r="r" b="b" t="t" l="l"/>
              <a:pathLst>
                <a:path h="5814060" w="6324600">
                  <a:moveTo>
                    <a:pt x="5095240" y="0"/>
                  </a:moveTo>
                  <a:lnTo>
                    <a:pt x="5412740" y="0"/>
                  </a:lnTo>
                  <a:moveTo>
                    <a:pt x="5412740" y="0"/>
                  </a:moveTo>
                  <a:lnTo>
                    <a:pt x="6324600" y="0"/>
                  </a:lnTo>
                  <a:lnTo>
                    <a:pt x="6324600" y="5441950"/>
                  </a:lnTo>
                  <a:cubicBezTo>
                    <a:pt x="6324600" y="5599430"/>
                    <a:pt x="6225540" y="5735320"/>
                    <a:pt x="6087110" y="5788660"/>
                  </a:cubicBezTo>
                  <a:lnTo>
                    <a:pt x="6087110" y="5814060"/>
                  </a:lnTo>
                  <a:lnTo>
                    <a:pt x="372110" y="5814060"/>
                  </a:lnTo>
                  <a:cubicBezTo>
                    <a:pt x="167640" y="5812790"/>
                    <a:pt x="0" y="5645150"/>
                    <a:pt x="0" y="5440680"/>
                  </a:cubicBezTo>
                  <a:lnTo>
                    <a:pt x="0" y="0"/>
                  </a:lnTo>
                  <a:lnTo>
                    <a:pt x="5095240" y="0"/>
                  </a:lnTo>
                </a:path>
              </a:pathLst>
            </a:custGeom>
            <a:blipFill>
              <a:blip r:embed="rId2"/>
              <a:stretch>
                <a:fillRect l="-10176" t="0" r="-10176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2700" y="12700"/>
              <a:ext cx="6324600" cy="698500"/>
            </a:xfrm>
            <a:custGeom>
              <a:avLst/>
              <a:gdLst/>
              <a:ahLst/>
              <a:cxnLst/>
              <a:rect r="r" b="b" t="t" l="l"/>
              <a:pathLst>
                <a:path h="698500" w="6324600">
                  <a:moveTo>
                    <a:pt x="6324600" y="372110"/>
                  </a:moveTo>
                  <a:lnTo>
                    <a:pt x="6324600" y="698500"/>
                  </a:lnTo>
                  <a:lnTo>
                    <a:pt x="5259070" y="698500"/>
                  </a:lnTo>
                  <a:moveTo>
                    <a:pt x="5259070" y="698500"/>
                  </a:moveTo>
                  <a:lnTo>
                    <a:pt x="0" y="698500"/>
                  </a:lnTo>
                  <a:lnTo>
                    <a:pt x="0" y="369570"/>
                  </a:lnTo>
                  <a:cubicBezTo>
                    <a:pt x="0" y="165100"/>
                    <a:pt x="165100" y="0"/>
                    <a:pt x="369570" y="0"/>
                  </a:cubicBezTo>
                  <a:lnTo>
                    <a:pt x="5952490" y="0"/>
                  </a:lnTo>
                  <a:cubicBezTo>
                    <a:pt x="6158230" y="0"/>
                    <a:pt x="6324600" y="166370"/>
                    <a:pt x="6324600" y="372110"/>
                  </a:cubicBezTo>
                </a:path>
              </a:pathLst>
            </a:custGeom>
            <a:solidFill>
              <a:srgbClr val="4B6FED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4870450" y="236220"/>
              <a:ext cx="1106170" cy="279400"/>
            </a:xfrm>
            <a:custGeom>
              <a:avLst/>
              <a:gdLst/>
              <a:ahLst/>
              <a:cxnLst/>
              <a:rect r="r" b="b" t="t" l="l"/>
              <a:pathLst>
                <a:path h="279400" w="1106170"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487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48730">
                  <a:moveTo>
                    <a:pt x="384810" y="6350000"/>
                  </a:moveTo>
                  <a:cubicBezTo>
                    <a:pt x="172720" y="6350000"/>
                    <a:pt x="0" y="6177280"/>
                    <a:pt x="0" y="5963920"/>
                  </a:cubicBezTo>
                  <a:lnTo>
                    <a:pt x="0" y="384810"/>
                  </a:lnTo>
                  <a:cubicBezTo>
                    <a:pt x="0" y="172720"/>
                    <a:pt x="172720" y="0"/>
                    <a:pt x="384810" y="0"/>
                  </a:cubicBezTo>
                  <a:lnTo>
                    <a:pt x="5965190" y="0"/>
                  </a:lnTo>
                  <a:cubicBezTo>
                    <a:pt x="6068060" y="0"/>
                    <a:pt x="6164580" y="40640"/>
                    <a:pt x="6236970" y="113030"/>
                  </a:cubicBezTo>
                  <a:cubicBezTo>
                    <a:pt x="6309360" y="185420"/>
                    <a:pt x="6348730" y="281940"/>
                    <a:pt x="6347460" y="384810"/>
                  </a:cubicBezTo>
                  <a:lnTo>
                    <a:pt x="6347460" y="5963920"/>
                  </a:lnTo>
                  <a:cubicBezTo>
                    <a:pt x="6347460" y="6122670"/>
                    <a:pt x="6248400" y="6266180"/>
                    <a:pt x="6102350" y="6323330"/>
                  </a:cubicBezTo>
                  <a:cubicBezTo>
                    <a:pt x="6056630" y="6341109"/>
                    <a:pt x="6012180" y="6350000"/>
                    <a:pt x="5962650" y="6350000"/>
                  </a:cubicBezTo>
                  <a:lnTo>
                    <a:pt x="384810" y="6350000"/>
                  </a:lnTo>
                  <a:lnTo>
                    <a:pt x="384810" y="6350000"/>
                  </a:lnTo>
                  <a:close/>
                  <a:moveTo>
                    <a:pt x="25400" y="5963920"/>
                  </a:moveTo>
                  <a:cubicBezTo>
                    <a:pt x="25400" y="6162040"/>
                    <a:pt x="186690" y="6323330"/>
                    <a:pt x="384810" y="6323330"/>
                  </a:cubicBezTo>
                  <a:lnTo>
                    <a:pt x="5963920" y="6323330"/>
                  </a:lnTo>
                  <a:cubicBezTo>
                    <a:pt x="6010910" y="6323330"/>
                    <a:pt x="6052820" y="6315710"/>
                    <a:pt x="6093460" y="6299200"/>
                  </a:cubicBezTo>
                  <a:cubicBezTo>
                    <a:pt x="6229350" y="6247130"/>
                    <a:pt x="6322060" y="6113780"/>
                    <a:pt x="6323330" y="5967730"/>
                  </a:cubicBezTo>
                  <a:lnTo>
                    <a:pt x="6322060" y="5965190"/>
                  </a:lnTo>
                  <a:lnTo>
                    <a:pt x="6322060" y="723900"/>
                  </a:lnTo>
                  <a:lnTo>
                    <a:pt x="25400" y="723900"/>
                  </a:lnTo>
                  <a:lnTo>
                    <a:pt x="25400" y="5963920"/>
                  </a:lnTo>
                  <a:close/>
                  <a:moveTo>
                    <a:pt x="6324600" y="697230"/>
                  </a:moveTo>
                  <a:lnTo>
                    <a:pt x="6324600" y="384810"/>
                  </a:lnTo>
                  <a:cubicBezTo>
                    <a:pt x="6324600" y="186690"/>
                    <a:pt x="6163310" y="25400"/>
                    <a:pt x="5965190" y="25400"/>
                  </a:cubicBezTo>
                  <a:lnTo>
                    <a:pt x="386080" y="25400"/>
                  </a:lnTo>
                  <a:cubicBezTo>
                    <a:pt x="187960" y="25400"/>
                    <a:pt x="26670" y="186690"/>
                    <a:pt x="26670" y="384810"/>
                  </a:cubicBezTo>
                  <a:lnTo>
                    <a:pt x="26670" y="697230"/>
                  </a:lnTo>
                  <a:lnTo>
                    <a:pt x="6324600" y="697230"/>
                  </a:lnTo>
                  <a:close/>
                  <a:moveTo>
                    <a:pt x="5697220" y="527050"/>
                  </a:moveTo>
                  <a:cubicBezTo>
                    <a:pt x="5690870" y="527050"/>
                    <a:pt x="5684520" y="521970"/>
                    <a:pt x="5684520" y="514350"/>
                  </a:cubicBezTo>
                  <a:lnTo>
                    <a:pt x="5684520" y="234950"/>
                  </a:lnTo>
                  <a:cubicBezTo>
                    <a:pt x="5684520" y="228600"/>
                    <a:pt x="5689600" y="222250"/>
                    <a:pt x="5697220" y="222250"/>
                  </a:cubicBezTo>
                  <a:lnTo>
                    <a:pt x="5976620" y="222250"/>
                  </a:lnTo>
                  <a:cubicBezTo>
                    <a:pt x="5980430" y="222250"/>
                    <a:pt x="5984240" y="223520"/>
                    <a:pt x="5986780" y="227330"/>
                  </a:cubicBezTo>
                  <a:cubicBezTo>
                    <a:pt x="5989320" y="229870"/>
                    <a:pt x="5989320" y="232410"/>
                    <a:pt x="5989320" y="236220"/>
                  </a:cubicBezTo>
                  <a:lnTo>
                    <a:pt x="5989320" y="514350"/>
                  </a:lnTo>
                  <a:cubicBezTo>
                    <a:pt x="5989320" y="520700"/>
                    <a:pt x="5984240" y="527050"/>
                    <a:pt x="5976620" y="527050"/>
                  </a:cubicBezTo>
                  <a:lnTo>
                    <a:pt x="5697220" y="527050"/>
                  </a:lnTo>
                  <a:close/>
                  <a:moveTo>
                    <a:pt x="5963920" y="501650"/>
                  </a:moveTo>
                  <a:lnTo>
                    <a:pt x="5963920" y="248920"/>
                  </a:lnTo>
                  <a:lnTo>
                    <a:pt x="5711190" y="248920"/>
                  </a:lnTo>
                  <a:lnTo>
                    <a:pt x="5711190" y="501650"/>
                  </a:lnTo>
                  <a:lnTo>
                    <a:pt x="5963920" y="501650"/>
                  </a:lnTo>
                  <a:close/>
                  <a:moveTo>
                    <a:pt x="5284470" y="527050"/>
                  </a:moveTo>
                  <a:cubicBezTo>
                    <a:pt x="5278120" y="527050"/>
                    <a:pt x="5271770" y="521970"/>
                    <a:pt x="5271770" y="514350"/>
                  </a:cubicBezTo>
                  <a:lnTo>
                    <a:pt x="5271770" y="234950"/>
                  </a:lnTo>
                  <a:cubicBezTo>
                    <a:pt x="5271770" y="228600"/>
                    <a:pt x="5276850" y="222250"/>
                    <a:pt x="5284470" y="222250"/>
                  </a:cubicBezTo>
                  <a:lnTo>
                    <a:pt x="5563870" y="222250"/>
                  </a:lnTo>
                  <a:cubicBezTo>
                    <a:pt x="5567680" y="222250"/>
                    <a:pt x="5571490" y="223520"/>
                    <a:pt x="5574030" y="227330"/>
                  </a:cubicBezTo>
                  <a:cubicBezTo>
                    <a:pt x="5576570" y="229870"/>
                    <a:pt x="5576570" y="232410"/>
                    <a:pt x="5576570" y="236220"/>
                  </a:cubicBezTo>
                  <a:lnTo>
                    <a:pt x="5576570" y="514350"/>
                  </a:lnTo>
                  <a:cubicBezTo>
                    <a:pt x="5576570" y="520700"/>
                    <a:pt x="5571490" y="527050"/>
                    <a:pt x="5563870" y="527050"/>
                  </a:cubicBezTo>
                  <a:lnTo>
                    <a:pt x="5284470" y="527050"/>
                  </a:lnTo>
                  <a:close/>
                  <a:moveTo>
                    <a:pt x="5551170" y="501650"/>
                  </a:moveTo>
                  <a:lnTo>
                    <a:pt x="5551170" y="248920"/>
                  </a:lnTo>
                  <a:lnTo>
                    <a:pt x="5298440" y="248920"/>
                  </a:lnTo>
                  <a:lnTo>
                    <a:pt x="5298440" y="501650"/>
                  </a:lnTo>
                  <a:lnTo>
                    <a:pt x="5551170" y="501650"/>
                  </a:lnTo>
                  <a:close/>
                  <a:moveTo>
                    <a:pt x="4870450" y="527050"/>
                  </a:moveTo>
                  <a:cubicBezTo>
                    <a:pt x="4864100" y="527050"/>
                    <a:pt x="4857750" y="521970"/>
                    <a:pt x="4857750" y="514350"/>
                  </a:cubicBezTo>
                  <a:lnTo>
                    <a:pt x="4857750" y="234950"/>
                  </a:lnTo>
                  <a:cubicBezTo>
                    <a:pt x="4857750" y="228600"/>
                    <a:pt x="4862830" y="222250"/>
                    <a:pt x="4870450" y="222250"/>
                  </a:cubicBezTo>
                  <a:lnTo>
                    <a:pt x="5149850" y="222250"/>
                  </a:lnTo>
                  <a:cubicBezTo>
                    <a:pt x="5153660" y="222250"/>
                    <a:pt x="5157470" y="223520"/>
                    <a:pt x="5160010" y="227330"/>
                  </a:cubicBezTo>
                  <a:cubicBezTo>
                    <a:pt x="5162550" y="229870"/>
                    <a:pt x="5162550" y="232410"/>
                    <a:pt x="5162550" y="236220"/>
                  </a:cubicBezTo>
                  <a:lnTo>
                    <a:pt x="5162550" y="514350"/>
                  </a:lnTo>
                  <a:cubicBezTo>
                    <a:pt x="5162550" y="520700"/>
                    <a:pt x="5157470" y="527050"/>
                    <a:pt x="5149850" y="527050"/>
                  </a:cubicBezTo>
                  <a:lnTo>
                    <a:pt x="4870450" y="527050"/>
                  </a:lnTo>
                  <a:close/>
                  <a:moveTo>
                    <a:pt x="5137150" y="501650"/>
                  </a:moveTo>
                  <a:lnTo>
                    <a:pt x="5137150" y="248920"/>
                  </a:lnTo>
                  <a:lnTo>
                    <a:pt x="4884420" y="248920"/>
                  </a:lnTo>
                  <a:lnTo>
                    <a:pt x="4884420" y="501650"/>
                  </a:lnTo>
                  <a:lnTo>
                    <a:pt x="5137150" y="501650"/>
                  </a:lnTo>
                  <a:close/>
                  <a:moveTo>
                    <a:pt x="5908040" y="458470"/>
                  </a:moveTo>
                  <a:cubicBezTo>
                    <a:pt x="5905500" y="458470"/>
                    <a:pt x="5901690" y="457200"/>
                    <a:pt x="5899150" y="455930"/>
                  </a:cubicBezTo>
                  <a:lnTo>
                    <a:pt x="5838190" y="394970"/>
                  </a:lnTo>
                  <a:lnTo>
                    <a:pt x="5777230" y="455930"/>
                  </a:lnTo>
                  <a:cubicBezTo>
                    <a:pt x="5773420" y="459740"/>
                    <a:pt x="5770880" y="459740"/>
                    <a:pt x="5768340" y="459740"/>
                  </a:cubicBezTo>
                  <a:cubicBezTo>
                    <a:pt x="5765800" y="459740"/>
                    <a:pt x="5761990" y="458470"/>
                    <a:pt x="5759450" y="457200"/>
                  </a:cubicBezTo>
                  <a:cubicBezTo>
                    <a:pt x="5754370" y="450850"/>
                    <a:pt x="5754370" y="443230"/>
                    <a:pt x="5758180" y="438150"/>
                  </a:cubicBezTo>
                  <a:lnTo>
                    <a:pt x="5819140" y="377190"/>
                  </a:lnTo>
                  <a:lnTo>
                    <a:pt x="5758180" y="316230"/>
                  </a:lnTo>
                  <a:cubicBezTo>
                    <a:pt x="5753100" y="311150"/>
                    <a:pt x="5753100" y="302260"/>
                    <a:pt x="5758180" y="297180"/>
                  </a:cubicBezTo>
                  <a:cubicBezTo>
                    <a:pt x="5760720" y="294640"/>
                    <a:pt x="5763260" y="293370"/>
                    <a:pt x="5767070" y="293370"/>
                  </a:cubicBezTo>
                  <a:cubicBezTo>
                    <a:pt x="5770880" y="293370"/>
                    <a:pt x="5774690" y="294640"/>
                    <a:pt x="5775960" y="297180"/>
                  </a:cubicBezTo>
                  <a:lnTo>
                    <a:pt x="5836920" y="358140"/>
                  </a:lnTo>
                  <a:lnTo>
                    <a:pt x="5897880" y="297180"/>
                  </a:lnTo>
                  <a:cubicBezTo>
                    <a:pt x="5900420" y="294640"/>
                    <a:pt x="5902960" y="293370"/>
                    <a:pt x="5906770" y="293370"/>
                  </a:cubicBezTo>
                  <a:cubicBezTo>
                    <a:pt x="5910580" y="293370"/>
                    <a:pt x="5914390" y="294640"/>
                    <a:pt x="5915660" y="297180"/>
                  </a:cubicBezTo>
                  <a:cubicBezTo>
                    <a:pt x="5920740" y="302260"/>
                    <a:pt x="5920740" y="311150"/>
                    <a:pt x="5915660" y="316230"/>
                  </a:cubicBezTo>
                  <a:lnTo>
                    <a:pt x="5854700" y="377190"/>
                  </a:lnTo>
                  <a:lnTo>
                    <a:pt x="5915660" y="438150"/>
                  </a:lnTo>
                  <a:cubicBezTo>
                    <a:pt x="5920740" y="443230"/>
                    <a:pt x="5920740" y="452120"/>
                    <a:pt x="5915660" y="457200"/>
                  </a:cubicBezTo>
                  <a:cubicBezTo>
                    <a:pt x="5914390" y="458470"/>
                    <a:pt x="5910580" y="458470"/>
                    <a:pt x="5908040" y="458470"/>
                  </a:cubicBezTo>
                  <a:close/>
                  <a:moveTo>
                    <a:pt x="5346700" y="458470"/>
                  </a:moveTo>
                  <a:cubicBezTo>
                    <a:pt x="5340350" y="458470"/>
                    <a:pt x="5334000" y="452120"/>
                    <a:pt x="5334000" y="445770"/>
                  </a:cubicBezTo>
                  <a:lnTo>
                    <a:pt x="5334000" y="306070"/>
                  </a:lnTo>
                  <a:cubicBezTo>
                    <a:pt x="5334000" y="299720"/>
                    <a:pt x="5339080" y="293370"/>
                    <a:pt x="5346700" y="293370"/>
                  </a:cubicBezTo>
                  <a:lnTo>
                    <a:pt x="5500370" y="293370"/>
                  </a:lnTo>
                  <a:cubicBezTo>
                    <a:pt x="5506720" y="293370"/>
                    <a:pt x="5513070" y="298450"/>
                    <a:pt x="5513070" y="306070"/>
                  </a:cubicBezTo>
                  <a:lnTo>
                    <a:pt x="5513070" y="445770"/>
                  </a:lnTo>
                  <a:cubicBezTo>
                    <a:pt x="5513070" y="452120"/>
                    <a:pt x="5507990" y="458470"/>
                    <a:pt x="5500370" y="458470"/>
                  </a:cubicBezTo>
                  <a:lnTo>
                    <a:pt x="5346700" y="458470"/>
                  </a:lnTo>
                  <a:close/>
                  <a:moveTo>
                    <a:pt x="5488940" y="431800"/>
                  </a:moveTo>
                  <a:lnTo>
                    <a:pt x="5488940" y="351790"/>
                  </a:lnTo>
                  <a:lnTo>
                    <a:pt x="5360670" y="351790"/>
                  </a:lnTo>
                  <a:lnTo>
                    <a:pt x="5360670" y="431800"/>
                  </a:lnTo>
                  <a:lnTo>
                    <a:pt x="5488940" y="431800"/>
                  </a:lnTo>
                  <a:close/>
                  <a:moveTo>
                    <a:pt x="4922520" y="457200"/>
                  </a:moveTo>
                  <a:cubicBezTo>
                    <a:pt x="4916170" y="457200"/>
                    <a:pt x="4911090" y="452120"/>
                    <a:pt x="4911090" y="444500"/>
                  </a:cubicBezTo>
                  <a:cubicBezTo>
                    <a:pt x="4911090" y="436880"/>
                    <a:pt x="4917440" y="431800"/>
                    <a:pt x="4923790" y="431800"/>
                  </a:cubicBezTo>
                  <a:lnTo>
                    <a:pt x="5095240" y="431800"/>
                  </a:lnTo>
                  <a:cubicBezTo>
                    <a:pt x="5102860" y="431800"/>
                    <a:pt x="5107940" y="438150"/>
                    <a:pt x="5107940" y="444500"/>
                  </a:cubicBezTo>
                  <a:cubicBezTo>
                    <a:pt x="5107940" y="450850"/>
                    <a:pt x="5101590" y="457200"/>
                    <a:pt x="5095240" y="457200"/>
                  </a:cubicBezTo>
                  <a:lnTo>
                    <a:pt x="4923790" y="457200"/>
                  </a:lnTo>
                  <a:cubicBezTo>
                    <a:pt x="4925060" y="457200"/>
                    <a:pt x="4923790" y="457200"/>
                    <a:pt x="4922520" y="45720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2390334" y="2510254"/>
            <a:ext cx="5265439" cy="5266492"/>
            <a:chOff x="0" y="0"/>
            <a:chExt cx="634873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2700" y="524510"/>
              <a:ext cx="6324600" cy="5814060"/>
            </a:xfrm>
            <a:custGeom>
              <a:avLst/>
              <a:gdLst/>
              <a:ahLst/>
              <a:cxnLst/>
              <a:rect r="r" b="b" t="t" l="l"/>
              <a:pathLst>
                <a:path h="5814060" w="6324600">
                  <a:moveTo>
                    <a:pt x="5095240" y="0"/>
                  </a:moveTo>
                  <a:lnTo>
                    <a:pt x="5412740" y="0"/>
                  </a:lnTo>
                  <a:moveTo>
                    <a:pt x="5412740" y="0"/>
                  </a:moveTo>
                  <a:lnTo>
                    <a:pt x="6324600" y="0"/>
                  </a:lnTo>
                  <a:lnTo>
                    <a:pt x="6324600" y="5441950"/>
                  </a:lnTo>
                  <a:cubicBezTo>
                    <a:pt x="6324600" y="5599430"/>
                    <a:pt x="6225540" y="5735320"/>
                    <a:pt x="6087110" y="5788660"/>
                  </a:cubicBezTo>
                  <a:lnTo>
                    <a:pt x="6087110" y="5814060"/>
                  </a:lnTo>
                  <a:lnTo>
                    <a:pt x="372110" y="5814060"/>
                  </a:lnTo>
                  <a:cubicBezTo>
                    <a:pt x="167640" y="5812790"/>
                    <a:pt x="0" y="5645150"/>
                    <a:pt x="0" y="5440680"/>
                  </a:cubicBezTo>
                  <a:lnTo>
                    <a:pt x="0" y="0"/>
                  </a:lnTo>
                  <a:lnTo>
                    <a:pt x="5095240" y="0"/>
                  </a:lnTo>
                </a:path>
              </a:pathLst>
            </a:custGeom>
            <a:blipFill>
              <a:blip r:embed="rId3"/>
              <a:stretch>
                <a:fillRect l="0" t="-43095" r="0" b="-64742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700" y="12700"/>
              <a:ext cx="6324600" cy="698500"/>
            </a:xfrm>
            <a:custGeom>
              <a:avLst/>
              <a:gdLst/>
              <a:ahLst/>
              <a:cxnLst/>
              <a:rect r="r" b="b" t="t" l="l"/>
              <a:pathLst>
                <a:path h="698500" w="6324600">
                  <a:moveTo>
                    <a:pt x="6324600" y="372110"/>
                  </a:moveTo>
                  <a:lnTo>
                    <a:pt x="6324600" y="698500"/>
                  </a:lnTo>
                  <a:lnTo>
                    <a:pt x="5259070" y="698500"/>
                  </a:lnTo>
                  <a:moveTo>
                    <a:pt x="5259070" y="698500"/>
                  </a:moveTo>
                  <a:lnTo>
                    <a:pt x="0" y="698500"/>
                  </a:lnTo>
                  <a:lnTo>
                    <a:pt x="0" y="369570"/>
                  </a:lnTo>
                  <a:cubicBezTo>
                    <a:pt x="0" y="165100"/>
                    <a:pt x="165100" y="0"/>
                    <a:pt x="369570" y="0"/>
                  </a:cubicBezTo>
                  <a:lnTo>
                    <a:pt x="5952490" y="0"/>
                  </a:lnTo>
                  <a:cubicBezTo>
                    <a:pt x="6158230" y="0"/>
                    <a:pt x="6324600" y="166370"/>
                    <a:pt x="6324600" y="372110"/>
                  </a:cubicBezTo>
                </a:path>
              </a:pathLst>
            </a:custGeom>
            <a:solidFill>
              <a:srgbClr val="4B6FED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4870450" y="236220"/>
              <a:ext cx="1106170" cy="279400"/>
            </a:xfrm>
            <a:custGeom>
              <a:avLst/>
              <a:gdLst/>
              <a:ahLst/>
              <a:cxnLst/>
              <a:rect r="r" b="b" t="t" l="l"/>
              <a:pathLst>
                <a:path h="279400" w="1106170"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487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48730">
                  <a:moveTo>
                    <a:pt x="384810" y="6350000"/>
                  </a:moveTo>
                  <a:cubicBezTo>
                    <a:pt x="172720" y="6350000"/>
                    <a:pt x="0" y="6177280"/>
                    <a:pt x="0" y="5963920"/>
                  </a:cubicBezTo>
                  <a:lnTo>
                    <a:pt x="0" y="384810"/>
                  </a:lnTo>
                  <a:cubicBezTo>
                    <a:pt x="0" y="172720"/>
                    <a:pt x="172720" y="0"/>
                    <a:pt x="384810" y="0"/>
                  </a:cubicBezTo>
                  <a:lnTo>
                    <a:pt x="5965190" y="0"/>
                  </a:lnTo>
                  <a:cubicBezTo>
                    <a:pt x="6068060" y="0"/>
                    <a:pt x="6164580" y="40640"/>
                    <a:pt x="6236970" y="113030"/>
                  </a:cubicBezTo>
                  <a:cubicBezTo>
                    <a:pt x="6309360" y="185420"/>
                    <a:pt x="6348730" y="281940"/>
                    <a:pt x="6347460" y="384810"/>
                  </a:cubicBezTo>
                  <a:lnTo>
                    <a:pt x="6347460" y="5963920"/>
                  </a:lnTo>
                  <a:cubicBezTo>
                    <a:pt x="6347460" y="6122670"/>
                    <a:pt x="6248400" y="6266180"/>
                    <a:pt x="6102350" y="6323330"/>
                  </a:cubicBezTo>
                  <a:cubicBezTo>
                    <a:pt x="6056630" y="6341109"/>
                    <a:pt x="6012180" y="6350000"/>
                    <a:pt x="5962650" y="6350000"/>
                  </a:cubicBezTo>
                  <a:lnTo>
                    <a:pt x="384810" y="6350000"/>
                  </a:lnTo>
                  <a:lnTo>
                    <a:pt x="384810" y="6350000"/>
                  </a:lnTo>
                  <a:close/>
                  <a:moveTo>
                    <a:pt x="25400" y="5963920"/>
                  </a:moveTo>
                  <a:cubicBezTo>
                    <a:pt x="25400" y="6162040"/>
                    <a:pt x="186690" y="6323330"/>
                    <a:pt x="384810" y="6323330"/>
                  </a:cubicBezTo>
                  <a:lnTo>
                    <a:pt x="5963920" y="6323330"/>
                  </a:lnTo>
                  <a:cubicBezTo>
                    <a:pt x="6010910" y="6323330"/>
                    <a:pt x="6052820" y="6315710"/>
                    <a:pt x="6093460" y="6299200"/>
                  </a:cubicBezTo>
                  <a:cubicBezTo>
                    <a:pt x="6229350" y="6247130"/>
                    <a:pt x="6322060" y="6113780"/>
                    <a:pt x="6323330" y="5967730"/>
                  </a:cubicBezTo>
                  <a:lnTo>
                    <a:pt x="6322060" y="5965190"/>
                  </a:lnTo>
                  <a:lnTo>
                    <a:pt x="6322060" y="723900"/>
                  </a:lnTo>
                  <a:lnTo>
                    <a:pt x="25400" y="723900"/>
                  </a:lnTo>
                  <a:lnTo>
                    <a:pt x="25400" y="5963920"/>
                  </a:lnTo>
                  <a:close/>
                  <a:moveTo>
                    <a:pt x="6324600" y="697230"/>
                  </a:moveTo>
                  <a:lnTo>
                    <a:pt x="6324600" y="384810"/>
                  </a:lnTo>
                  <a:cubicBezTo>
                    <a:pt x="6324600" y="186690"/>
                    <a:pt x="6163310" y="25400"/>
                    <a:pt x="5965190" y="25400"/>
                  </a:cubicBezTo>
                  <a:lnTo>
                    <a:pt x="386080" y="25400"/>
                  </a:lnTo>
                  <a:cubicBezTo>
                    <a:pt x="187960" y="25400"/>
                    <a:pt x="26670" y="186690"/>
                    <a:pt x="26670" y="384810"/>
                  </a:cubicBezTo>
                  <a:lnTo>
                    <a:pt x="26670" y="697230"/>
                  </a:lnTo>
                  <a:lnTo>
                    <a:pt x="6324600" y="697230"/>
                  </a:lnTo>
                  <a:close/>
                  <a:moveTo>
                    <a:pt x="5697220" y="527050"/>
                  </a:moveTo>
                  <a:cubicBezTo>
                    <a:pt x="5690870" y="527050"/>
                    <a:pt x="5684520" y="521970"/>
                    <a:pt x="5684520" y="514350"/>
                  </a:cubicBezTo>
                  <a:lnTo>
                    <a:pt x="5684520" y="234950"/>
                  </a:lnTo>
                  <a:cubicBezTo>
                    <a:pt x="5684520" y="228600"/>
                    <a:pt x="5689600" y="222250"/>
                    <a:pt x="5697220" y="222250"/>
                  </a:cubicBezTo>
                  <a:lnTo>
                    <a:pt x="5976620" y="222250"/>
                  </a:lnTo>
                  <a:cubicBezTo>
                    <a:pt x="5980430" y="222250"/>
                    <a:pt x="5984240" y="223520"/>
                    <a:pt x="5986780" y="227330"/>
                  </a:cubicBezTo>
                  <a:cubicBezTo>
                    <a:pt x="5989320" y="229870"/>
                    <a:pt x="5989320" y="232410"/>
                    <a:pt x="5989320" y="236220"/>
                  </a:cubicBezTo>
                  <a:lnTo>
                    <a:pt x="5989320" y="514350"/>
                  </a:lnTo>
                  <a:cubicBezTo>
                    <a:pt x="5989320" y="520700"/>
                    <a:pt x="5984240" y="527050"/>
                    <a:pt x="5976620" y="527050"/>
                  </a:cubicBezTo>
                  <a:lnTo>
                    <a:pt x="5697220" y="527050"/>
                  </a:lnTo>
                  <a:close/>
                  <a:moveTo>
                    <a:pt x="5963920" y="501650"/>
                  </a:moveTo>
                  <a:lnTo>
                    <a:pt x="5963920" y="248920"/>
                  </a:lnTo>
                  <a:lnTo>
                    <a:pt x="5711190" y="248920"/>
                  </a:lnTo>
                  <a:lnTo>
                    <a:pt x="5711190" y="501650"/>
                  </a:lnTo>
                  <a:lnTo>
                    <a:pt x="5963920" y="501650"/>
                  </a:lnTo>
                  <a:close/>
                  <a:moveTo>
                    <a:pt x="5284470" y="527050"/>
                  </a:moveTo>
                  <a:cubicBezTo>
                    <a:pt x="5278120" y="527050"/>
                    <a:pt x="5271770" y="521970"/>
                    <a:pt x="5271770" y="514350"/>
                  </a:cubicBezTo>
                  <a:lnTo>
                    <a:pt x="5271770" y="234950"/>
                  </a:lnTo>
                  <a:cubicBezTo>
                    <a:pt x="5271770" y="228600"/>
                    <a:pt x="5276850" y="222250"/>
                    <a:pt x="5284470" y="222250"/>
                  </a:cubicBezTo>
                  <a:lnTo>
                    <a:pt x="5563870" y="222250"/>
                  </a:lnTo>
                  <a:cubicBezTo>
                    <a:pt x="5567680" y="222250"/>
                    <a:pt x="5571490" y="223520"/>
                    <a:pt x="5574030" y="227330"/>
                  </a:cubicBezTo>
                  <a:cubicBezTo>
                    <a:pt x="5576570" y="229870"/>
                    <a:pt x="5576570" y="232410"/>
                    <a:pt x="5576570" y="236220"/>
                  </a:cubicBezTo>
                  <a:lnTo>
                    <a:pt x="5576570" y="514350"/>
                  </a:lnTo>
                  <a:cubicBezTo>
                    <a:pt x="5576570" y="520700"/>
                    <a:pt x="5571490" y="527050"/>
                    <a:pt x="5563870" y="527050"/>
                  </a:cubicBezTo>
                  <a:lnTo>
                    <a:pt x="5284470" y="527050"/>
                  </a:lnTo>
                  <a:close/>
                  <a:moveTo>
                    <a:pt x="5551170" y="501650"/>
                  </a:moveTo>
                  <a:lnTo>
                    <a:pt x="5551170" y="248920"/>
                  </a:lnTo>
                  <a:lnTo>
                    <a:pt x="5298440" y="248920"/>
                  </a:lnTo>
                  <a:lnTo>
                    <a:pt x="5298440" y="501650"/>
                  </a:lnTo>
                  <a:lnTo>
                    <a:pt x="5551170" y="501650"/>
                  </a:lnTo>
                  <a:close/>
                  <a:moveTo>
                    <a:pt x="4870450" y="527050"/>
                  </a:moveTo>
                  <a:cubicBezTo>
                    <a:pt x="4864100" y="527050"/>
                    <a:pt x="4857750" y="521970"/>
                    <a:pt x="4857750" y="514350"/>
                  </a:cubicBezTo>
                  <a:lnTo>
                    <a:pt x="4857750" y="234950"/>
                  </a:lnTo>
                  <a:cubicBezTo>
                    <a:pt x="4857750" y="228600"/>
                    <a:pt x="4862830" y="222250"/>
                    <a:pt x="4870450" y="222250"/>
                  </a:cubicBezTo>
                  <a:lnTo>
                    <a:pt x="5149850" y="222250"/>
                  </a:lnTo>
                  <a:cubicBezTo>
                    <a:pt x="5153660" y="222250"/>
                    <a:pt x="5157470" y="223520"/>
                    <a:pt x="5160010" y="227330"/>
                  </a:cubicBezTo>
                  <a:cubicBezTo>
                    <a:pt x="5162550" y="229870"/>
                    <a:pt x="5162550" y="232410"/>
                    <a:pt x="5162550" y="236220"/>
                  </a:cubicBezTo>
                  <a:lnTo>
                    <a:pt x="5162550" y="514350"/>
                  </a:lnTo>
                  <a:cubicBezTo>
                    <a:pt x="5162550" y="520700"/>
                    <a:pt x="5157470" y="527050"/>
                    <a:pt x="5149850" y="527050"/>
                  </a:cubicBezTo>
                  <a:lnTo>
                    <a:pt x="4870450" y="527050"/>
                  </a:lnTo>
                  <a:close/>
                  <a:moveTo>
                    <a:pt x="5137150" y="501650"/>
                  </a:moveTo>
                  <a:lnTo>
                    <a:pt x="5137150" y="248920"/>
                  </a:lnTo>
                  <a:lnTo>
                    <a:pt x="4884420" y="248920"/>
                  </a:lnTo>
                  <a:lnTo>
                    <a:pt x="4884420" y="501650"/>
                  </a:lnTo>
                  <a:lnTo>
                    <a:pt x="5137150" y="501650"/>
                  </a:lnTo>
                  <a:close/>
                  <a:moveTo>
                    <a:pt x="5908040" y="458470"/>
                  </a:moveTo>
                  <a:cubicBezTo>
                    <a:pt x="5905500" y="458470"/>
                    <a:pt x="5901690" y="457200"/>
                    <a:pt x="5899150" y="455930"/>
                  </a:cubicBezTo>
                  <a:lnTo>
                    <a:pt x="5838190" y="394970"/>
                  </a:lnTo>
                  <a:lnTo>
                    <a:pt x="5777230" y="455930"/>
                  </a:lnTo>
                  <a:cubicBezTo>
                    <a:pt x="5773420" y="459740"/>
                    <a:pt x="5770880" y="459740"/>
                    <a:pt x="5768340" y="459740"/>
                  </a:cubicBezTo>
                  <a:cubicBezTo>
                    <a:pt x="5765800" y="459740"/>
                    <a:pt x="5761990" y="458470"/>
                    <a:pt x="5759450" y="457200"/>
                  </a:cubicBezTo>
                  <a:cubicBezTo>
                    <a:pt x="5754370" y="450850"/>
                    <a:pt x="5754370" y="443230"/>
                    <a:pt x="5758180" y="438150"/>
                  </a:cubicBezTo>
                  <a:lnTo>
                    <a:pt x="5819140" y="377190"/>
                  </a:lnTo>
                  <a:lnTo>
                    <a:pt x="5758180" y="316230"/>
                  </a:lnTo>
                  <a:cubicBezTo>
                    <a:pt x="5753100" y="311150"/>
                    <a:pt x="5753100" y="302260"/>
                    <a:pt x="5758180" y="297180"/>
                  </a:cubicBezTo>
                  <a:cubicBezTo>
                    <a:pt x="5760720" y="294640"/>
                    <a:pt x="5763260" y="293370"/>
                    <a:pt x="5767070" y="293370"/>
                  </a:cubicBezTo>
                  <a:cubicBezTo>
                    <a:pt x="5770880" y="293370"/>
                    <a:pt x="5774690" y="294640"/>
                    <a:pt x="5775960" y="297180"/>
                  </a:cubicBezTo>
                  <a:lnTo>
                    <a:pt x="5836920" y="358140"/>
                  </a:lnTo>
                  <a:lnTo>
                    <a:pt x="5897880" y="297180"/>
                  </a:lnTo>
                  <a:cubicBezTo>
                    <a:pt x="5900420" y="294640"/>
                    <a:pt x="5902960" y="293370"/>
                    <a:pt x="5906770" y="293370"/>
                  </a:cubicBezTo>
                  <a:cubicBezTo>
                    <a:pt x="5910580" y="293370"/>
                    <a:pt x="5914390" y="294640"/>
                    <a:pt x="5915660" y="297180"/>
                  </a:cubicBezTo>
                  <a:cubicBezTo>
                    <a:pt x="5920740" y="302260"/>
                    <a:pt x="5920740" y="311150"/>
                    <a:pt x="5915660" y="316230"/>
                  </a:cubicBezTo>
                  <a:lnTo>
                    <a:pt x="5854700" y="377190"/>
                  </a:lnTo>
                  <a:lnTo>
                    <a:pt x="5915660" y="438150"/>
                  </a:lnTo>
                  <a:cubicBezTo>
                    <a:pt x="5920740" y="443230"/>
                    <a:pt x="5920740" y="452120"/>
                    <a:pt x="5915660" y="457200"/>
                  </a:cubicBezTo>
                  <a:cubicBezTo>
                    <a:pt x="5914390" y="458470"/>
                    <a:pt x="5910580" y="458470"/>
                    <a:pt x="5908040" y="458470"/>
                  </a:cubicBezTo>
                  <a:close/>
                  <a:moveTo>
                    <a:pt x="5346700" y="458470"/>
                  </a:moveTo>
                  <a:cubicBezTo>
                    <a:pt x="5340350" y="458470"/>
                    <a:pt x="5334000" y="452120"/>
                    <a:pt x="5334000" y="445770"/>
                  </a:cubicBezTo>
                  <a:lnTo>
                    <a:pt x="5334000" y="306070"/>
                  </a:lnTo>
                  <a:cubicBezTo>
                    <a:pt x="5334000" y="299720"/>
                    <a:pt x="5339080" y="293370"/>
                    <a:pt x="5346700" y="293370"/>
                  </a:cubicBezTo>
                  <a:lnTo>
                    <a:pt x="5500370" y="293370"/>
                  </a:lnTo>
                  <a:cubicBezTo>
                    <a:pt x="5506720" y="293370"/>
                    <a:pt x="5513070" y="298450"/>
                    <a:pt x="5513070" y="306070"/>
                  </a:cubicBezTo>
                  <a:lnTo>
                    <a:pt x="5513070" y="445770"/>
                  </a:lnTo>
                  <a:cubicBezTo>
                    <a:pt x="5513070" y="452120"/>
                    <a:pt x="5507990" y="458470"/>
                    <a:pt x="5500370" y="458470"/>
                  </a:cubicBezTo>
                  <a:lnTo>
                    <a:pt x="5346700" y="458470"/>
                  </a:lnTo>
                  <a:close/>
                  <a:moveTo>
                    <a:pt x="5488940" y="431800"/>
                  </a:moveTo>
                  <a:lnTo>
                    <a:pt x="5488940" y="351790"/>
                  </a:lnTo>
                  <a:lnTo>
                    <a:pt x="5360670" y="351790"/>
                  </a:lnTo>
                  <a:lnTo>
                    <a:pt x="5360670" y="431800"/>
                  </a:lnTo>
                  <a:lnTo>
                    <a:pt x="5488940" y="431800"/>
                  </a:lnTo>
                  <a:close/>
                  <a:moveTo>
                    <a:pt x="4922520" y="457200"/>
                  </a:moveTo>
                  <a:cubicBezTo>
                    <a:pt x="4916170" y="457200"/>
                    <a:pt x="4911090" y="452120"/>
                    <a:pt x="4911090" y="444500"/>
                  </a:cubicBezTo>
                  <a:cubicBezTo>
                    <a:pt x="4911090" y="436880"/>
                    <a:pt x="4917440" y="431800"/>
                    <a:pt x="4923790" y="431800"/>
                  </a:cubicBezTo>
                  <a:lnTo>
                    <a:pt x="5095240" y="431800"/>
                  </a:lnTo>
                  <a:cubicBezTo>
                    <a:pt x="5102860" y="431800"/>
                    <a:pt x="5107940" y="438150"/>
                    <a:pt x="5107940" y="444500"/>
                  </a:cubicBezTo>
                  <a:cubicBezTo>
                    <a:pt x="5107940" y="450850"/>
                    <a:pt x="5101590" y="457200"/>
                    <a:pt x="5095240" y="457200"/>
                  </a:cubicBezTo>
                  <a:lnTo>
                    <a:pt x="4923790" y="457200"/>
                  </a:lnTo>
                  <a:cubicBezTo>
                    <a:pt x="4925060" y="457200"/>
                    <a:pt x="4923790" y="457200"/>
                    <a:pt x="4922520" y="45720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1027120" y="2606617"/>
            <a:ext cx="4225150" cy="4225995"/>
            <a:chOff x="0" y="0"/>
            <a:chExt cx="634873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12700" y="524510"/>
              <a:ext cx="6324600" cy="5814060"/>
            </a:xfrm>
            <a:custGeom>
              <a:avLst/>
              <a:gdLst/>
              <a:ahLst/>
              <a:cxnLst/>
              <a:rect r="r" b="b" t="t" l="l"/>
              <a:pathLst>
                <a:path h="5814060" w="6324600">
                  <a:moveTo>
                    <a:pt x="5095240" y="0"/>
                  </a:moveTo>
                  <a:lnTo>
                    <a:pt x="5412740" y="0"/>
                  </a:lnTo>
                  <a:moveTo>
                    <a:pt x="5412740" y="0"/>
                  </a:moveTo>
                  <a:lnTo>
                    <a:pt x="6324600" y="0"/>
                  </a:lnTo>
                  <a:lnTo>
                    <a:pt x="6324600" y="5441950"/>
                  </a:lnTo>
                  <a:cubicBezTo>
                    <a:pt x="6324600" y="5599430"/>
                    <a:pt x="6225540" y="5735320"/>
                    <a:pt x="6087110" y="5788660"/>
                  </a:cubicBezTo>
                  <a:lnTo>
                    <a:pt x="6087110" y="5814060"/>
                  </a:lnTo>
                  <a:lnTo>
                    <a:pt x="372110" y="5814060"/>
                  </a:lnTo>
                  <a:cubicBezTo>
                    <a:pt x="167640" y="5812790"/>
                    <a:pt x="0" y="5645150"/>
                    <a:pt x="0" y="5440680"/>
                  </a:cubicBezTo>
                  <a:lnTo>
                    <a:pt x="0" y="0"/>
                  </a:lnTo>
                  <a:lnTo>
                    <a:pt x="5095240" y="0"/>
                  </a:lnTo>
                </a:path>
              </a:pathLst>
            </a:custGeom>
            <a:blipFill>
              <a:blip r:embed="rId4"/>
              <a:stretch>
                <a:fillRect l="0" t="-4390" r="0" b="-439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2700" y="12700"/>
              <a:ext cx="6324600" cy="698500"/>
            </a:xfrm>
            <a:custGeom>
              <a:avLst/>
              <a:gdLst/>
              <a:ahLst/>
              <a:cxnLst/>
              <a:rect r="r" b="b" t="t" l="l"/>
              <a:pathLst>
                <a:path h="698500" w="6324600">
                  <a:moveTo>
                    <a:pt x="6324600" y="372110"/>
                  </a:moveTo>
                  <a:lnTo>
                    <a:pt x="6324600" y="698500"/>
                  </a:lnTo>
                  <a:lnTo>
                    <a:pt x="5259070" y="698500"/>
                  </a:lnTo>
                  <a:moveTo>
                    <a:pt x="5259070" y="698500"/>
                  </a:moveTo>
                  <a:lnTo>
                    <a:pt x="0" y="698500"/>
                  </a:lnTo>
                  <a:lnTo>
                    <a:pt x="0" y="369570"/>
                  </a:lnTo>
                  <a:cubicBezTo>
                    <a:pt x="0" y="165100"/>
                    <a:pt x="165100" y="0"/>
                    <a:pt x="369570" y="0"/>
                  </a:cubicBezTo>
                  <a:lnTo>
                    <a:pt x="5952490" y="0"/>
                  </a:lnTo>
                  <a:cubicBezTo>
                    <a:pt x="6158230" y="0"/>
                    <a:pt x="6324600" y="166370"/>
                    <a:pt x="6324600" y="372110"/>
                  </a:cubicBezTo>
                </a:path>
              </a:pathLst>
            </a:custGeom>
            <a:solidFill>
              <a:srgbClr val="4B6FED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4870450" y="236220"/>
              <a:ext cx="1106170" cy="279400"/>
            </a:xfrm>
            <a:custGeom>
              <a:avLst/>
              <a:gdLst/>
              <a:ahLst/>
              <a:cxnLst/>
              <a:rect r="r" b="b" t="t" l="l"/>
              <a:pathLst>
                <a:path h="279400" w="1106170"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487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48730">
                  <a:moveTo>
                    <a:pt x="384810" y="6350000"/>
                  </a:moveTo>
                  <a:cubicBezTo>
                    <a:pt x="172720" y="6350000"/>
                    <a:pt x="0" y="6177280"/>
                    <a:pt x="0" y="5963920"/>
                  </a:cubicBezTo>
                  <a:lnTo>
                    <a:pt x="0" y="384810"/>
                  </a:lnTo>
                  <a:cubicBezTo>
                    <a:pt x="0" y="172720"/>
                    <a:pt x="172720" y="0"/>
                    <a:pt x="384810" y="0"/>
                  </a:cubicBezTo>
                  <a:lnTo>
                    <a:pt x="5965190" y="0"/>
                  </a:lnTo>
                  <a:cubicBezTo>
                    <a:pt x="6068060" y="0"/>
                    <a:pt x="6164580" y="40640"/>
                    <a:pt x="6236970" y="113030"/>
                  </a:cubicBezTo>
                  <a:cubicBezTo>
                    <a:pt x="6309360" y="185420"/>
                    <a:pt x="6348730" y="281940"/>
                    <a:pt x="6347460" y="384810"/>
                  </a:cubicBezTo>
                  <a:lnTo>
                    <a:pt x="6347460" y="5963920"/>
                  </a:lnTo>
                  <a:cubicBezTo>
                    <a:pt x="6347460" y="6122670"/>
                    <a:pt x="6248400" y="6266180"/>
                    <a:pt x="6102350" y="6323330"/>
                  </a:cubicBezTo>
                  <a:cubicBezTo>
                    <a:pt x="6056630" y="6341109"/>
                    <a:pt x="6012180" y="6350000"/>
                    <a:pt x="5962650" y="6350000"/>
                  </a:cubicBezTo>
                  <a:lnTo>
                    <a:pt x="384810" y="6350000"/>
                  </a:lnTo>
                  <a:lnTo>
                    <a:pt x="384810" y="6350000"/>
                  </a:lnTo>
                  <a:close/>
                  <a:moveTo>
                    <a:pt x="25400" y="5963920"/>
                  </a:moveTo>
                  <a:cubicBezTo>
                    <a:pt x="25400" y="6162040"/>
                    <a:pt x="186690" y="6323330"/>
                    <a:pt x="384810" y="6323330"/>
                  </a:cubicBezTo>
                  <a:lnTo>
                    <a:pt x="5963920" y="6323330"/>
                  </a:lnTo>
                  <a:cubicBezTo>
                    <a:pt x="6010910" y="6323330"/>
                    <a:pt x="6052820" y="6315710"/>
                    <a:pt x="6093460" y="6299200"/>
                  </a:cubicBezTo>
                  <a:cubicBezTo>
                    <a:pt x="6229350" y="6247130"/>
                    <a:pt x="6322060" y="6113780"/>
                    <a:pt x="6323330" y="5967730"/>
                  </a:cubicBezTo>
                  <a:lnTo>
                    <a:pt x="6322060" y="5965190"/>
                  </a:lnTo>
                  <a:lnTo>
                    <a:pt x="6322060" y="723900"/>
                  </a:lnTo>
                  <a:lnTo>
                    <a:pt x="25400" y="723900"/>
                  </a:lnTo>
                  <a:lnTo>
                    <a:pt x="25400" y="5963920"/>
                  </a:lnTo>
                  <a:close/>
                  <a:moveTo>
                    <a:pt x="6324600" y="697230"/>
                  </a:moveTo>
                  <a:lnTo>
                    <a:pt x="6324600" y="384810"/>
                  </a:lnTo>
                  <a:cubicBezTo>
                    <a:pt x="6324600" y="186690"/>
                    <a:pt x="6163310" y="25400"/>
                    <a:pt x="5965190" y="25400"/>
                  </a:cubicBezTo>
                  <a:lnTo>
                    <a:pt x="386080" y="25400"/>
                  </a:lnTo>
                  <a:cubicBezTo>
                    <a:pt x="187960" y="25400"/>
                    <a:pt x="26670" y="186690"/>
                    <a:pt x="26670" y="384810"/>
                  </a:cubicBezTo>
                  <a:lnTo>
                    <a:pt x="26670" y="697230"/>
                  </a:lnTo>
                  <a:lnTo>
                    <a:pt x="6324600" y="697230"/>
                  </a:lnTo>
                  <a:close/>
                  <a:moveTo>
                    <a:pt x="5697220" y="527050"/>
                  </a:moveTo>
                  <a:cubicBezTo>
                    <a:pt x="5690870" y="527050"/>
                    <a:pt x="5684520" y="521970"/>
                    <a:pt x="5684520" y="514350"/>
                  </a:cubicBezTo>
                  <a:lnTo>
                    <a:pt x="5684520" y="234950"/>
                  </a:lnTo>
                  <a:cubicBezTo>
                    <a:pt x="5684520" y="228600"/>
                    <a:pt x="5689600" y="222250"/>
                    <a:pt x="5697220" y="222250"/>
                  </a:cubicBezTo>
                  <a:lnTo>
                    <a:pt x="5976620" y="222250"/>
                  </a:lnTo>
                  <a:cubicBezTo>
                    <a:pt x="5980430" y="222250"/>
                    <a:pt x="5984240" y="223520"/>
                    <a:pt x="5986780" y="227330"/>
                  </a:cubicBezTo>
                  <a:cubicBezTo>
                    <a:pt x="5989320" y="229870"/>
                    <a:pt x="5989320" y="232410"/>
                    <a:pt x="5989320" y="236220"/>
                  </a:cubicBezTo>
                  <a:lnTo>
                    <a:pt x="5989320" y="514350"/>
                  </a:lnTo>
                  <a:cubicBezTo>
                    <a:pt x="5989320" y="520700"/>
                    <a:pt x="5984240" y="527050"/>
                    <a:pt x="5976620" y="527050"/>
                  </a:cubicBezTo>
                  <a:lnTo>
                    <a:pt x="5697220" y="527050"/>
                  </a:lnTo>
                  <a:close/>
                  <a:moveTo>
                    <a:pt x="5963920" y="501650"/>
                  </a:moveTo>
                  <a:lnTo>
                    <a:pt x="5963920" y="248920"/>
                  </a:lnTo>
                  <a:lnTo>
                    <a:pt x="5711190" y="248920"/>
                  </a:lnTo>
                  <a:lnTo>
                    <a:pt x="5711190" y="501650"/>
                  </a:lnTo>
                  <a:lnTo>
                    <a:pt x="5963920" y="501650"/>
                  </a:lnTo>
                  <a:close/>
                  <a:moveTo>
                    <a:pt x="5284470" y="527050"/>
                  </a:moveTo>
                  <a:cubicBezTo>
                    <a:pt x="5278120" y="527050"/>
                    <a:pt x="5271770" y="521970"/>
                    <a:pt x="5271770" y="514350"/>
                  </a:cubicBezTo>
                  <a:lnTo>
                    <a:pt x="5271770" y="234950"/>
                  </a:lnTo>
                  <a:cubicBezTo>
                    <a:pt x="5271770" y="228600"/>
                    <a:pt x="5276850" y="222250"/>
                    <a:pt x="5284470" y="222250"/>
                  </a:cubicBezTo>
                  <a:lnTo>
                    <a:pt x="5563870" y="222250"/>
                  </a:lnTo>
                  <a:cubicBezTo>
                    <a:pt x="5567680" y="222250"/>
                    <a:pt x="5571490" y="223520"/>
                    <a:pt x="5574030" y="227330"/>
                  </a:cubicBezTo>
                  <a:cubicBezTo>
                    <a:pt x="5576570" y="229870"/>
                    <a:pt x="5576570" y="232410"/>
                    <a:pt x="5576570" y="236220"/>
                  </a:cubicBezTo>
                  <a:lnTo>
                    <a:pt x="5576570" y="514350"/>
                  </a:lnTo>
                  <a:cubicBezTo>
                    <a:pt x="5576570" y="520700"/>
                    <a:pt x="5571490" y="527050"/>
                    <a:pt x="5563870" y="527050"/>
                  </a:cubicBezTo>
                  <a:lnTo>
                    <a:pt x="5284470" y="527050"/>
                  </a:lnTo>
                  <a:close/>
                  <a:moveTo>
                    <a:pt x="5551170" y="501650"/>
                  </a:moveTo>
                  <a:lnTo>
                    <a:pt x="5551170" y="248920"/>
                  </a:lnTo>
                  <a:lnTo>
                    <a:pt x="5298440" y="248920"/>
                  </a:lnTo>
                  <a:lnTo>
                    <a:pt x="5298440" y="501650"/>
                  </a:lnTo>
                  <a:lnTo>
                    <a:pt x="5551170" y="501650"/>
                  </a:lnTo>
                  <a:close/>
                  <a:moveTo>
                    <a:pt x="4870450" y="527050"/>
                  </a:moveTo>
                  <a:cubicBezTo>
                    <a:pt x="4864100" y="527050"/>
                    <a:pt x="4857750" y="521970"/>
                    <a:pt x="4857750" y="514350"/>
                  </a:cubicBezTo>
                  <a:lnTo>
                    <a:pt x="4857750" y="234950"/>
                  </a:lnTo>
                  <a:cubicBezTo>
                    <a:pt x="4857750" y="228600"/>
                    <a:pt x="4862830" y="222250"/>
                    <a:pt x="4870450" y="222250"/>
                  </a:cubicBezTo>
                  <a:lnTo>
                    <a:pt x="5149850" y="222250"/>
                  </a:lnTo>
                  <a:cubicBezTo>
                    <a:pt x="5153660" y="222250"/>
                    <a:pt x="5157470" y="223520"/>
                    <a:pt x="5160010" y="227330"/>
                  </a:cubicBezTo>
                  <a:cubicBezTo>
                    <a:pt x="5162550" y="229870"/>
                    <a:pt x="5162550" y="232410"/>
                    <a:pt x="5162550" y="236220"/>
                  </a:cubicBezTo>
                  <a:lnTo>
                    <a:pt x="5162550" y="514350"/>
                  </a:lnTo>
                  <a:cubicBezTo>
                    <a:pt x="5162550" y="520700"/>
                    <a:pt x="5157470" y="527050"/>
                    <a:pt x="5149850" y="527050"/>
                  </a:cubicBezTo>
                  <a:lnTo>
                    <a:pt x="4870450" y="527050"/>
                  </a:lnTo>
                  <a:close/>
                  <a:moveTo>
                    <a:pt x="5137150" y="501650"/>
                  </a:moveTo>
                  <a:lnTo>
                    <a:pt x="5137150" y="248920"/>
                  </a:lnTo>
                  <a:lnTo>
                    <a:pt x="4884420" y="248920"/>
                  </a:lnTo>
                  <a:lnTo>
                    <a:pt x="4884420" y="501650"/>
                  </a:lnTo>
                  <a:lnTo>
                    <a:pt x="5137150" y="501650"/>
                  </a:lnTo>
                  <a:close/>
                  <a:moveTo>
                    <a:pt x="5908040" y="458470"/>
                  </a:moveTo>
                  <a:cubicBezTo>
                    <a:pt x="5905500" y="458470"/>
                    <a:pt x="5901690" y="457200"/>
                    <a:pt x="5899150" y="455930"/>
                  </a:cubicBezTo>
                  <a:lnTo>
                    <a:pt x="5838190" y="394970"/>
                  </a:lnTo>
                  <a:lnTo>
                    <a:pt x="5777230" y="455930"/>
                  </a:lnTo>
                  <a:cubicBezTo>
                    <a:pt x="5773420" y="459740"/>
                    <a:pt x="5770880" y="459740"/>
                    <a:pt x="5768340" y="459740"/>
                  </a:cubicBezTo>
                  <a:cubicBezTo>
                    <a:pt x="5765800" y="459740"/>
                    <a:pt x="5761990" y="458470"/>
                    <a:pt x="5759450" y="457200"/>
                  </a:cubicBezTo>
                  <a:cubicBezTo>
                    <a:pt x="5754370" y="450850"/>
                    <a:pt x="5754370" y="443230"/>
                    <a:pt x="5758180" y="438150"/>
                  </a:cubicBezTo>
                  <a:lnTo>
                    <a:pt x="5819140" y="377190"/>
                  </a:lnTo>
                  <a:lnTo>
                    <a:pt x="5758180" y="316230"/>
                  </a:lnTo>
                  <a:cubicBezTo>
                    <a:pt x="5753100" y="311150"/>
                    <a:pt x="5753100" y="302260"/>
                    <a:pt x="5758180" y="297180"/>
                  </a:cubicBezTo>
                  <a:cubicBezTo>
                    <a:pt x="5760720" y="294640"/>
                    <a:pt x="5763260" y="293370"/>
                    <a:pt x="5767070" y="293370"/>
                  </a:cubicBezTo>
                  <a:cubicBezTo>
                    <a:pt x="5770880" y="293370"/>
                    <a:pt x="5774690" y="294640"/>
                    <a:pt x="5775960" y="297180"/>
                  </a:cubicBezTo>
                  <a:lnTo>
                    <a:pt x="5836920" y="358140"/>
                  </a:lnTo>
                  <a:lnTo>
                    <a:pt x="5897880" y="297180"/>
                  </a:lnTo>
                  <a:cubicBezTo>
                    <a:pt x="5900420" y="294640"/>
                    <a:pt x="5902960" y="293370"/>
                    <a:pt x="5906770" y="293370"/>
                  </a:cubicBezTo>
                  <a:cubicBezTo>
                    <a:pt x="5910580" y="293370"/>
                    <a:pt x="5914390" y="294640"/>
                    <a:pt x="5915660" y="297180"/>
                  </a:cubicBezTo>
                  <a:cubicBezTo>
                    <a:pt x="5920740" y="302260"/>
                    <a:pt x="5920740" y="311150"/>
                    <a:pt x="5915660" y="316230"/>
                  </a:cubicBezTo>
                  <a:lnTo>
                    <a:pt x="5854700" y="377190"/>
                  </a:lnTo>
                  <a:lnTo>
                    <a:pt x="5915660" y="438150"/>
                  </a:lnTo>
                  <a:cubicBezTo>
                    <a:pt x="5920740" y="443230"/>
                    <a:pt x="5920740" y="452120"/>
                    <a:pt x="5915660" y="457200"/>
                  </a:cubicBezTo>
                  <a:cubicBezTo>
                    <a:pt x="5914390" y="458470"/>
                    <a:pt x="5910580" y="458470"/>
                    <a:pt x="5908040" y="458470"/>
                  </a:cubicBezTo>
                  <a:close/>
                  <a:moveTo>
                    <a:pt x="5346700" y="458470"/>
                  </a:moveTo>
                  <a:cubicBezTo>
                    <a:pt x="5340350" y="458470"/>
                    <a:pt x="5334000" y="452120"/>
                    <a:pt x="5334000" y="445770"/>
                  </a:cubicBezTo>
                  <a:lnTo>
                    <a:pt x="5334000" y="306070"/>
                  </a:lnTo>
                  <a:cubicBezTo>
                    <a:pt x="5334000" y="299720"/>
                    <a:pt x="5339080" y="293370"/>
                    <a:pt x="5346700" y="293370"/>
                  </a:cubicBezTo>
                  <a:lnTo>
                    <a:pt x="5500370" y="293370"/>
                  </a:lnTo>
                  <a:cubicBezTo>
                    <a:pt x="5506720" y="293370"/>
                    <a:pt x="5513070" y="298450"/>
                    <a:pt x="5513070" y="306070"/>
                  </a:cubicBezTo>
                  <a:lnTo>
                    <a:pt x="5513070" y="445770"/>
                  </a:lnTo>
                  <a:cubicBezTo>
                    <a:pt x="5513070" y="452120"/>
                    <a:pt x="5507990" y="458470"/>
                    <a:pt x="5500370" y="458470"/>
                  </a:cubicBezTo>
                  <a:lnTo>
                    <a:pt x="5346700" y="458470"/>
                  </a:lnTo>
                  <a:close/>
                  <a:moveTo>
                    <a:pt x="5488940" y="431800"/>
                  </a:moveTo>
                  <a:lnTo>
                    <a:pt x="5488940" y="351790"/>
                  </a:lnTo>
                  <a:lnTo>
                    <a:pt x="5360670" y="351790"/>
                  </a:lnTo>
                  <a:lnTo>
                    <a:pt x="5360670" y="431800"/>
                  </a:lnTo>
                  <a:lnTo>
                    <a:pt x="5488940" y="431800"/>
                  </a:lnTo>
                  <a:close/>
                  <a:moveTo>
                    <a:pt x="4922520" y="457200"/>
                  </a:moveTo>
                  <a:cubicBezTo>
                    <a:pt x="4916170" y="457200"/>
                    <a:pt x="4911090" y="452120"/>
                    <a:pt x="4911090" y="444500"/>
                  </a:cubicBezTo>
                  <a:cubicBezTo>
                    <a:pt x="4911090" y="436880"/>
                    <a:pt x="4917440" y="431800"/>
                    <a:pt x="4923790" y="431800"/>
                  </a:cubicBezTo>
                  <a:lnTo>
                    <a:pt x="5095240" y="431800"/>
                  </a:lnTo>
                  <a:cubicBezTo>
                    <a:pt x="5102860" y="431800"/>
                    <a:pt x="5107940" y="438150"/>
                    <a:pt x="5107940" y="444500"/>
                  </a:cubicBezTo>
                  <a:cubicBezTo>
                    <a:pt x="5107940" y="450850"/>
                    <a:pt x="5101590" y="457200"/>
                    <a:pt x="5095240" y="457200"/>
                  </a:cubicBezTo>
                  <a:lnTo>
                    <a:pt x="4923790" y="457200"/>
                  </a:lnTo>
                  <a:cubicBezTo>
                    <a:pt x="4925060" y="457200"/>
                    <a:pt x="4923790" y="457200"/>
                    <a:pt x="4922520" y="45720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028700" y="857250"/>
            <a:ext cx="5059131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ea typeface="DoHyeon"/>
              </a:rPr>
              <a:t>향후발전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-916451" y="7327368"/>
            <a:ext cx="8112293" cy="407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99"/>
              </a:lnSpc>
              <a:spcBef>
                <a:spcPct val="0"/>
              </a:spcBef>
            </a:pPr>
            <a:r>
              <a:rPr lang="en-US" sz="2818">
                <a:solidFill>
                  <a:srgbClr val="FFFFFF"/>
                </a:solidFill>
                <a:ea typeface="Nanum Gothic"/>
              </a:rPr>
              <a:t>주차장 추천 알고리즘을 개선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5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44087" y="1405419"/>
            <a:ext cx="10799825" cy="7579514"/>
          </a:xfrm>
          <a:custGeom>
            <a:avLst/>
            <a:gdLst/>
            <a:ahLst/>
            <a:cxnLst/>
            <a:rect r="r" b="b" t="t" l="l"/>
            <a:pathLst>
              <a:path h="7579514" w="10799825">
                <a:moveTo>
                  <a:pt x="0" y="0"/>
                </a:moveTo>
                <a:lnTo>
                  <a:pt x="10799826" y="0"/>
                </a:lnTo>
                <a:lnTo>
                  <a:pt x="10799826" y="7579513"/>
                </a:lnTo>
                <a:lnTo>
                  <a:pt x="0" y="7579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98439" y="8984932"/>
            <a:ext cx="706759" cy="706759"/>
          </a:xfrm>
          <a:custGeom>
            <a:avLst/>
            <a:gdLst/>
            <a:ahLst/>
            <a:cxnLst/>
            <a:rect r="r" b="b" t="t" l="l"/>
            <a:pathLst>
              <a:path h="706759" w="706759">
                <a:moveTo>
                  <a:pt x="0" y="0"/>
                </a:moveTo>
                <a:lnTo>
                  <a:pt x="706759" y="0"/>
                </a:lnTo>
                <a:lnTo>
                  <a:pt x="706759" y="706760"/>
                </a:lnTo>
                <a:lnTo>
                  <a:pt x="0" y="7067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675320" y="8984932"/>
            <a:ext cx="706759" cy="706759"/>
          </a:xfrm>
          <a:custGeom>
            <a:avLst/>
            <a:gdLst/>
            <a:ahLst/>
            <a:cxnLst/>
            <a:rect r="r" b="b" t="t" l="l"/>
            <a:pathLst>
              <a:path h="706759" w="706759">
                <a:moveTo>
                  <a:pt x="706760" y="0"/>
                </a:moveTo>
                <a:lnTo>
                  <a:pt x="0" y="0"/>
                </a:lnTo>
                <a:lnTo>
                  <a:pt x="0" y="706760"/>
                </a:lnTo>
                <a:lnTo>
                  <a:pt x="706760" y="706760"/>
                </a:lnTo>
                <a:lnTo>
                  <a:pt x="7067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164524" y="4310278"/>
            <a:ext cx="7958952" cy="2134896"/>
            <a:chOff x="0" y="0"/>
            <a:chExt cx="10611936" cy="2846529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71450"/>
              <a:ext cx="10611936" cy="1631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640"/>
                </a:lnSpc>
                <a:spcBef>
                  <a:spcPct val="0"/>
                </a:spcBef>
              </a:pPr>
              <a:r>
                <a:rPr lang="en-US" sz="7200" u="none">
                  <a:solidFill>
                    <a:srgbClr val="152544"/>
                  </a:solidFill>
                  <a:latin typeface="DoHyeon Bold"/>
                  <a:ea typeface="DoHyeon Bold"/>
                </a:rPr>
                <a:t>감사합니다!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082033"/>
              <a:ext cx="10611936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152544"/>
                  </a:solidFill>
                  <a:latin typeface="Nanum Gothic"/>
                  <a:ea typeface="Nanum Gothic"/>
                </a:rPr>
                <a:t>단대자였습니다.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175114" y="1775179"/>
            <a:ext cx="989410" cy="260334"/>
            <a:chOff x="0" y="0"/>
            <a:chExt cx="1319213" cy="347112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347112" cy="347112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486051" y="0"/>
              <a:ext cx="347112" cy="347112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972102" y="0"/>
              <a:ext cx="347112" cy="347112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</p:sp>
        </p:grp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265786" y="1028700"/>
            <a:ext cx="6993514" cy="8229600"/>
            <a:chOff x="0" y="0"/>
            <a:chExt cx="539623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1430" y="11430"/>
              <a:ext cx="5373370" cy="6327140"/>
            </a:xfrm>
            <a:custGeom>
              <a:avLst/>
              <a:gdLst/>
              <a:ahLst/>
              <a:cxnLst/>
              <a:rect r="r" b="b" t="t" l="l"/>
              <a:pathLst>
                <a:path h="6327140" w="5373370">
                  <a:moveTo>
                    <a:pt x="5373370" y="610870"/>
                  </a:moveTo>
                  <a:lnTo>
                    <a:pt x="5373370" y="953770"/>
                  </a:lnTo>
                  <a:moveTo>
                    <a:pt x="5373370" y="953770"/>
                  </a:moveTo>
                  <a:lnTo>
                    <a:pt x="5373370" y="6079490"/>
                  </a:lnTo>
                  <a:cubicBezTo>
                    <a:pt x="5373370" y="6216650"/>
                    <a:pt x="5262880" y="6327140"/>
                    <a:pt x="5125720" y="6327140"/>
                  </a:cubicBezTo>
                  <a:lnTo>
                    <a:pt x="247650" y="6327140"/>
                  </a:lnTo>
                  <a:cubicBezTo>
                    <a:pt x="110490" y="6327140"/>
                    <a:pt x="0" y="6216650"/>
                    <a:pt x="0" y="6079490"/>
                  </a:cubicBezTo>
                  <a:lnTo>
                    <a:pt x="0" y="247650"/>
                  </a:lnTo>
                  <a:cubicBezTo>
                    <a:pt x="0" y="110490"/>
                    <a:pt x="110490" y="0"/>
                    <a:pt x="247650" y="0"/>
                  </a:cubicBezTo>
                  <a:lnTo>
                    <a:pt x="5125720" y="0"/>
                  </a:lnTo>
                  <a:cubicBezTo>
                    <a:pt x="5262880" y="0"/>
                    <a:pt x="5373370" y="110490"/>
                    <a:pt x="5373370" y="247650"/>
                  </a:cubicBezTo>
                  <a:lnTo>
                    <a:pt x="5373370" y="610870"/>
                  </a:lnTo>
                </a:path>
              </a:pathLst>
            </a:custGeom>
            <a:blipFill>
              <a:blip r:embed="rId2"/>
              <a:stretch>
                <a:fillRect l="-6047" t="0" r="-6047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5148580" y="471170"/>
              <a:ext cx="236220" cy="5868670"/>
            </a:xfrm>
            <a:custGeom>
              <a:avLst/>
              <a:gdLst/>
              <a:ahLst/>
              <a:cxnLst/>
              <a:rect r="r" b="b" t="t" l="l"/>
              <a:pathLst>
                <a:path h="5868670" w="236220">
                  <a:moveTo>
                    <a:pt x="236220" y="240030"/>
                  </a:moveTo>
                  <a:lnTo>
                    <a:pt x="236220" y="494030"/>
                  </a:lnTo>
                  <a:moveTo>
                    <a:pt x="236220" y="494030"/>
                  </a:moveTo>
                  <a:lnTo>
                    <a:pt x="236220" y="5868670"/>
                  </a:lnTo>
                  <a:lnTo>
                    <a:pt x="0" y="5868670"/>
                  </a:lnTo>
                  <a:lnTo>
                    <a:pt x="0" y="0"/>
                  </a:lnTo>
                  <a:lnTo>
                    <a:pt x="236220" y="0"/>
                  </a:lnTo>
                  <a:lnTo>
                    <a:pt x="236220" y="24003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430" y="11430"/>
              <a:ext cx="5373370" cy="4245610"/>
            </a:xfrm>
            <a:custGeom>
              <a:avLst/>
              <a:gdLst/>
              <a:ahLst/>
              <a:cxnLst/>
              <a:rect r="r" b="b" t="t" l="l"/>
              <a:pathLst>
                <a:path h="4245610" w="5373370">
                  <a:moveTo>
                    <a:pt x="5373370" y="2345690"/>
                  </a:moveTo>
                  <a:lnTo>
                    <a:pt x="5373370" y="4182110"/>
                  </a:lnTo>
                  <a:cubicBezTo>
                    <a:pt x="5373370" y="4217670"/>
                    <a:pt x="5344160" y="4245610"/>
                    <a:pt x="5309870" y="4245610"/>
                  </a:cubicBezTo>
                  <a:lnTo>
                    <a:pt x="5201920" y="4245610"/>
                  </a:lnTo>
                  <a:cubicBezTo>
                    <a:pt x="5166360" y="4245610"/>
                    <a:pt x="5138420" y="4216400"/>
                    <a:pt x="5138420" y="4182110"/>
                  </a:cubicBezTo>
                  <a:lnTo>
                    <a:pt x="5138420" y="2345690"/>
                  </a:lnTo>
                  <a:cubicBezTo>
                    <a:pt x="5138420" y="2310130"/>
                    <a:pt x="5167630" y="2282190"/>
                    <a:pt x="5201920" y="2282190"/>
                  </a:cubicBezTo>
                  <a:lnTo>
                    <a:pt x="5309870" y="2282190"/>
                  </a:lnTo>
                  <a:cubicBezTo>
                    <a:pt x="5344160" y="2282190"/>
                    <a:pt x="5373370" y="2310130"/>
                    <a:pt x="5373370" y="2345690"/>
                  </a:cubicBezTo>
                  <a:close/>
                  <a:moveTo>
                    <a:pt x="5126990" y="0"/>
                  </a:moveTo>
                  <a:lnTo>
                    <a:pt x="246380" y="0"/>
                  </a:lnTo>
                  <a:cubicBezTo>
                    <a:pt x="110490" y="0"/>
                    <a:pt x="0" y="110490"/>
                    <a:pt x="0" y="246380"/>
                  </a:cubicBezTo>
                  <a:lnTo>
                    <a:pt x="0" y="458470"/>
                  </a:lnTo>
                  <a:lnTo>
                    <a:pt x="5373370" y="458470"/>
                  </a:lnTo>
                  <a:lnTo>
                    <a:pt x="5373370" y="246380"/>
                  </a:lnTo>
                  <a:cubicBezTo>
                    <a:pt x="5373370" y="110490"/>
                    <a:pt x="5262880" y="0"/>
                    <a:pt x="5126990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20980" y="160020"/>
              <a:ext cx="651510" cy="162560"/>
            </a:xfrm>
            <a:custGeom>
              <a:avLst/>
              <a:gdLst/>
              <a:ahLst/>
              <a:cxnLst/>
              <a:rect r="r" b="b" t="t" l="l"/>
              <a:pathLst>
                <a:path h="162560" w="65151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5560"/>
                    <a:pt x="162560" y="81280"/>
                  </a:cubicBezTo>
                  <a:close/>
                  <a:moveTo>
                    <a:pt x="570230" y="0"/>
                  </a:moveTo>
                  <a:cubicBezTo>
                    <a:pt x="525780" y="0"/>
                    <a:pt x="488950" y="36830"/>
                    <a:pt x="488950" y="81280"/>
                  </a:cubicBezTo>
                  <a:cubicBezTo>
                    <a:pt x="488950" y="125730"/>
                    <a:pt x="525780" y="162560"/>
                    <a:pt x="570230" y="162560"/>
                  </a:cubicBezTo>
                  <a:cubicBezTo>
                    <a:pt x="614680" y="162560"/>
                    <a:pt x="651510" y="125730"/>
                    <a:pt x="651510" y="81280"/>
                  </a:cubicBezTo>
                  <a:cubicBezTo>
                    <a:pt x="651510" y="36830"/>
                    <a:pt x="614680" y="0"/>
                    <a:pt x="570230" y="0"/>
                  </a:cubicBezTo>
                  <a:close/>
                  <a:moveTo>
                    <a:pt x="325120" y="0"/>
                  </a:moveTo>
                  <a:cubicBezTo>
                    <a:pt x="280670" y="0"/>
                    <a:pt x="243840" y="36830"/>
                    <a:pt x="243840" y="81280"/>
                  </a:cubicBezTo>
                  <a:cubicBezTo>
                    <a:pt x="243840" y="125730"/>
                    <a:pt x="280670" y="162560"/>
                    <a:pt x="325120" y="162560"/>
                  </a:cubicBezTo>
                  <a:cubicBezTo>
                    <a:pt x="369570" y="162560"/>
                    <a:pt x="406400" y="125730"/>
                    <a:pt x="406400" y="81280"/>
                  </a:cubicBezTo>
                  <a:cubicBezTo>
                    <a:pt x="406400" y="36830"/>
                    <a:pt x="370840" y="0"/>
                    <a:pt x="3251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3975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397500">
                  <a:moveTo>
                    <a:pt x="5137150" y="0"/>
                  </a:moveTo>
                  <a:lnTo>
                    <a:pt x="259080" y="0"/>
                  </a:lnTo>
                  <a:cubicBezTo>
                    <a:pt x="115570" y="0"/>
                    <a:pt x="0" y="115570"/>
                    <a:pt x="0" y="259080"/>
                  </a:cubicBezTo>
                  <a:lnTo>
                    <a:pt x="0" y="6090920"/>
                  </a:lnTo>
                  <a:cubicBezTo>
                    <a:pt x="0" y="6234430"/>
                    <a:pt x="115570" y="6350000"/>
                    <a:pt x="259080" y="6350000"/>
                  </a:cubicBezTo>
                  <a:lnTo>
                    <a:pt x="5137150" y="6350000"/>
                  </a:lnTo>
                  <a:cubicBezTo>
                    <a:pt x="5140960" y="6350000"/>
                    <a:pt x="5143500" y="6350000"/>
                    <a:pt x="5147310" y="6350000"/>
                  </a:cubicBezTo>
                  <a:lnTo>
                    <a:pt x="5148580" y="6350000"/>
                  </a:lnTo>
                  <a:cubicBezTo>
                    <a:pt x="5149850" y="6350000"/>
                    <a:pt x="5149850" y="6350000"/>
                    <a:pt x="5151120" y="6350000"/>
                  </a:cubicBezTo>
                  <a:cubicBezTo>
                    <a:pt x="5288280" y="6343650"/>
                    <a:pt x="5397500" y="6230620"/>
                    <a:pt x="5397500" y="6092190"/>
                  </a:cubicBezTo>
                  <a:lnTo>
                    <a:pt x="5397500" y="4145280"/>
                  </a:lnTo>
                  <a:lnTo>
                    <a:pt x="5397500" y="2406650"/>
                  </a:lnTo>
                  <a:lnTo>
                    <a:pt x="5397500" y="471170"/>
                  </a:lnTo>
                  <a:lnTo>
                    <a:pt x="5397500" y="259080"/>
                  </a:lnTo>
                  <a:cubicBezTo>
                    <a:pt x="5396230" y="115570"/>
                    <a:pt x="5279390" y="0"/>
                    <a:pt x="5137150" y="0"/>
                  </a:cubicBezTo>
                  <a:close/>
                  <a:moveTo>
                    <a:pt x="259080" y="22860"/>
                  </a:moveTo>
                  <a:lnTo>
                    <a:pt x="5137150" y="22860"/>
                  </a:lnTo>
                  <a:cubicBezTo>
                    <a:pt x="5267960" y="22860"/>
                    <a:pt x="5373370" y="128270"/>
                    <a:pt x="5373370" y="259080"/>
                  </a:cubicBezTo>
                  <a:lnTo>
                    <a:pt x="5373370" y="459740"/>
                  </a:lnTo>
                  <a:lnTo>
                    <a:pt x="5147310" y="459740"/>
                  </a:lnTo>
                  <a:lnTo>
                    <a:pt x="22860" y="459740"/>
                  </a:lnTo>
                  <a:lnTo>
                    <a:pt x="22860" y="259080"/>
                  </a:lnTo>
                  <a:cubicBezTo>
                    <a:pt x="22860" y="128270"/>
                    <a:pt x="128270" y="22860"/>
                    <a:pt x="259080" y="22860"/>
                  </a:cubicBezTo>
                  <a:close/>
                  <a:moveTo>
                    <a:pt x="22860" y="6090920"/>
                  </a:moveTo>
                  <a:lnTo>
                    <a:pt x="22860" y="481330"/>
                  </a:lnTo>
                  <a:lnTo>
                    <a:pt x="5137150" y="481330"/>
                  </a:lnTo>
                  <a:lnTo>
                    <a:pt x="5137150" y="6327140"/>
                  </a:lnTo>
                  <a:lnTo>
                    <a:pt x="259080" y="6327140"/>
                  </a:lnTo>
                  <a:cubicBezTo>
                    <a:pt x="128270" y="6327140"/>
                    <a:pt x="22860" y="6221730"/>
                    <a:pt x="22860" y="6090920"/>
                  </a:cubicBezTo>
                  <a:close/>
                  <a:moveTo>
                    <a:pt x="5373370" y="6090920"/>
                  </a:moveTo>
                  <a:cubicBezTo>
                    <a:pt x="5373370" y="6214110"/>
                    <a:pt x="5279390" y="6314440"/>
                    <a:pt x="5158740" y="6325870"/>
                  </a:cubicBezTo>
                  <a:lnTo>
                    <a:pt x="5158740" y="4216400"/>
                  </a:lnTo>
                  <a:cubicBezTo>
                    <a:pt x="5181600" y="4248150"/>
                    <a:pt x="5218430" y="4269740"/>
                    <a:pt x="5260340" y="4269740"/>
                  </a:cubicBezTo>
                  <a:lnTo>
                    <a:pt x="5270500" y="4269740"/>
                  </a:lnTo>
                  <a:cubicBezTo>
                    <a:pt x="5312410" y="4269740"/>
                    <a:pt x="5350510" y="4248150"/>
                    <a:pt x="5372100" y="4216400"/>
                  </a:cubicBezTo>
                  <a:lnTo>
                    <a:pt x="5372100" y="6090920"/>
                  </a:lnTo>
                  <a:lnTo>
                    <a:pt x="5373370" y="6090920"/>
                  </a:lnTo>
                  <a:close/>
                  <a:moveTo>
                    <a:pt x="5158740" y="4145280"/>
                  </a:moveTo>
                  <a:lnTo>
                    <a:pt x="5158740" y="2406650"/>
                  </a:lnTo>
                  <a:cubicBezTo>
                    <a:pt x="5158740" y="2350770"/>
                    <a:pt x="5204460" y="2305050"/>
                    <a:pt x="5260340" y="2305050"/>
                  </a:cubicBezTo>
                  <a:lnTo>
                    <a:pt x="5270500" y="2305050"/>
                  </a:lnTo>
                  <a:cubicBezTo>
                    <a:pt x="5326380" y="2305050"/>
                    <a:pt x="5372100" y="2350770"/>
                    <a:pt x="5372100" y="2406650"/>
                  </a:cubicBezTo>
                  <a:lnTo>
                    <a:pt x="5372100" y="4145280"/>
                  </a:lnTo>
                  <a:cubicBezTo>
                    <a:pt x="5372100" y="4201160"/>
                    <a:pt x="5326380" y="4246880"/>
                    <a:pt x="5270500" y="4246880"/>
                  </a:cubicBezTo>
                  <a:lnTo>
                    <a:pt x="5260340" y="4246880"/>
                  </a:lnTo>
                  <a:cubicBezTo>
                    <a:pt x="5204460" y="4246880"/>
                    <a:pt x="5158740" y="4201160"/>
                    <a:pt x="5158740" y="4145280"/>
                  </a:cubicBezTo>
                  <a:close/>
                  <a:moveTo>
                    <a:pt x="5271770" y="2282190"/>
                  </a:moveTo>
                  <a:lnTo>
                    <a:pt x="5261610" y="2282190"/>
                  </a:lnTo>
                  <a:cubicBezTo>
                    <a:pt x="5219700" y="2282190"/>
                    <a:pt x="5181600" y="2303780"/>
                    <a:pt x="5160010" y="2335530"/>
                  </a:cubicBezTo>
                  <a:lnTo>
                    <a:pt x="5160010" y="481330"/>
                  </a:lnTo>
                  <a:lnTo>
                    <a:pt x="5374640" y="481330"/>
                  </a:lnTo>
                  <a:lnTo>
                    <a:pt x="5374640" y="2334260"/>
                  </a:lnTo>
                  <a:cubicBezTo>
                    <a:pt x="5350510" y="2303780"/>
                    <a:pt x="5313680" y="2282190"/>
                    <a:pt x="5271770" y="2282190"/>
                  </a:cubicBezTo>
                  <a:close/>
                  <a:moveTo>
                    <a:pt x="302260" y="332740"/>
                  </a:moveTo>
                  <a:cubicBezTo>
                    <a:pt x="353060" y="332740"/>
                    <a:pt x="394970" y="290830"/>
                    <a:pt x="394970" y="240030"/>
                  </a:cubicBezTo>
                  <a:cubicBezTo>
                    <a:pt x="394970" y="189230"/>
                    <a:pt x="353060" y="147320"/>
                    <a:pt x="302260" y="147320"/>
                  </a:cubicBezTo>
                  <a:cubicBezTo>
                    <a:pt x="251460" y="147320"/>
                    <a:pt x="209550" y="190500"/>
                    <a:pt x="209550" y="241300"/>
                  </a:cubicBezTo>
                  <a:cubicBezTo>
                    <a:pt x="209550" y="292100"/>
                    <a:pt x="251460" y="332740"/>
                    <a:pt x="302260" y="332740"/>
                  </a:cubicBezTo>
                  <a:close/>
                  <a:moveTo>
                    <a:pt x="302260" y="171450"/>
                  </a:moveTo>
                  <a:cubicBezTo>
                    <a:pt x="340360" y="171450"/>
                    <a:pt x="372110" y="203200"/>
                    <a:pt x="372110" y="241300"/>
                  </a:cubicBezTo>
                  <a:cubicBezTo>
                    <a:pt x="372110" y="279400"/>
                    <a:pt x="340360" y="311150"/>
                    <a:pt x="302260" y="311150"/>
                  </a:cubicBezTo>
                  <a:cubicBezTo>
                    <a:pt x="264160" y="311150"/>
                    <a:pt x="232410" y="279400"/>
                    <a:pt x="232410" y="241300"/>
                  </a:cubicBezTo>
                  <a:cubicBezTo>
                    <a:pt x="232410" y="201930"/>
                    <a:pt x="264160" y="171450"/>
                    <a:pt x="302260" y="171450"/>
                  </a:cubicBezTo>
                  <a:close/>
                  <a:moveTo>
                    <a:pt x="546100" y="332740"/>
                  </a:moveTo>
                  <a:cubicBezTo>
                    <a:pt x="596900" y="332740"/>
                    <a:pt x="638810" y="290830"/>
                    <a:pt x="638810" y="240030"/>
                  </a:cubicBezTo>
                  <a:cubicBezTo>
                    <a:pt x="638810" y="189230"/>
                    <a:pt x="596900" y="148590"/>
                    <a:pt x="546100" y="148590"/>
                  </a:cubicBezTo>
                  <a:cubicBezTo>
                    <a:pt x="495300" y="148590"/>
                    <a:pt x="454660" y="190500"/>
                    <a:pt x="454660" y="241300"/>
                  </a:cubicBezTo>
                  <a:cubicBezTo>
                    <a:pt x="454660" y="292100"/>
                    <a:pt x="495300" y="332740"/>
                    <a:pt x="546100" y="332740"/>
                  </a:cubicBezTo>
                  <a:close/>
                  <a:moveTo>
                    <a:pt x="546100" y="171450"/>
                  </a:moveTo>
                  <a:cubicBezTo>
                    <a:pt x="584200" y="171450"/>
                    <a:pt x="615950" y="203200"/>
                    <a:pt x="615950" y="241300"/>
                  </a:cubicBezTo>
                  <a:cubicBezTo>
                    <a:pt x="615950" y="279400"/>
                    <a:pt x="584200" y="311150"/>
                    <a:pt x="546100" y="311150"/>
                  </a:cubicBezTo>
                  <a:cubicBezTo>
                    <a:pt x="508000" y="311150"/>
                    <a:pt x="476250" y="279400"/>
                    <a:pt x="476250" y="241300"/>
                  </a:cubicBezTo>
                  <a:cubicBezTo>
                    <a:pt x="476250" y="201930"/>
                    <a:pt x="508000" y="171450"/>
                    <a:pt x="546100" y="171450"/>
                  </a:cubicBezTo>
                  <a:close/>
                  <a:moveTo>
                    <a:pt x="791210" y="332740"/>
                  </a:moveTo>
                  <a:cubicBezTo>
                    <a:pt x="842010" y="332740"/>
                    <a:pt x="883920" y="290830"/>
                    <a:pt x="883920" y="240030"/>
                  </a:cubicBezTo>
                  <a:cubicBezTo>
                    <a:pt x="883920" y="189230"/>
                    <a:pt x="842010" y="147320"/>
                    <a:pt x="791210" y="147320"/>
                  </a:cubicBezTo>
                  <a:cubicBezTo>
                    <a:pt x="740410" y="147320"/>
                    <a:pt x="698500" y="190500"/>
                    <a:pt x="698500" y="241300"/>
                  </a:cubicBezTo>
                  <a:cubicBezTo>
                    <a:pt x="698500" y="292100"/>
                    <a:pt x="740410" y="332740"/>
                    <a:pt x="791210" y="332740"/>
                  </a:cubicBezTo>
                  <a:close/>
                  <a:moveTo>
                    <a:pt x="791210" y="171450"/>
                  </a:moveTo>
                  <a:cubicBezTo>
                    <a:pt x="829310" y="171450"/>
                    <a:pt x="861060" y="203200"/>
                    <a:pt x="861060" y="241300"/>
                  </a:cubicBezTo>
                  <a:cubicBezTo>
                    <a:pt x="861060" y="279400"/>
                    <a:pt x="829310" y="311150"/>
                    <a:pt x="791210" y="311150"/>
                  </a:cubicBezTo>
                  <a:cubicBezTo>
                    <a:pt x="753110" y="311150"/>
                    <a:pt x="721360" y="279400"/>
                    <a:pt x="721360" y="241300"/>
                  </a:cubicBezTo>
                  <a:cubicBezTo>
                    <a:pt x="721360" y="201930"/>
                    <a:pt x="751840" y="171450"/>
                    <a:pt x="791210" y="17145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852648" y="3708068"/>
            <a:ext cx="7095129" cy="2854914"/>
            <a:chOff x="0" y="0"/>
            <a:chExt cx="9460172" cy="380655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171450"/>
              <a:ext cx="9460172" cy="16709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870"/>
                </a:lnSpc>
              </a:pPr>
              <a:r>
                <a:rPr lang="en-US" sz="7392">
                  <a:solidFill>
                    <a:srgbClr val="152544"/>
                  </a:solidFill>
                  <a:ea typeface="DoHyeon Bold"/>
                </a:rPr>
                <a:t>주차 문제 해결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195137"/>
              <a:ext cx="9460172" cy="1611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04"/>
                </a:lnSpc>
              </a:pPr>
              <a:r>
                <a:rPr lang="en-US" sz="3696">
                  <a:solidFill>
                    <a:srgbClr val="152544"/>
                  </a:solidFill>
                  <a:ea typeface="Nanum Gothic"/>
                </a:rPr>
                <a:t>한 눈에 주차 정보를 확인하고</a:t>
              </a:r>
            </a:p>
            <a:p>
              <a:pPr>
                <a:lnSpc>
                  <a:spcPts val="4804"/>
                </a:lnSpc>
              </a:pPr>
              <a:r>
                <a:rPr lang="en-US" sz="3696">
                  <a:solidFill>
                    <a:srgbClr val="152544"/>
                  </a:solidFill>
                  <a:ea typeface="Nanum Gothic"/>
                </a:rPr>
                <a:t>주차 잔여공간 확인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DC2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55314" y="1064774"/>
            <a:ext cx="8803986" cy="8229600"/>
            <a:chOff x="0" y="0"/>
            <a:chExt cx="2978138" cy="2783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78139" cy="2783840"/>
            </a:xfrm>
            <a:custGeom>
              <a:avLst/>
              <a:gdLst/>
              <a:ahLst/>
              <a:cxnLst/>
              <a:rect r="r" b="b" t="t" l="l"/>
              <a:pathLst>
                <a:path h="2783840" w="2978139">
                  <a:moveTo>
                    <a:pt x="2853678" y="2783840"/>
                  </a:moveTo>
                  <a:lnTo>
                    <a:pt x="124460" y="2783840"/>
                  </a:lnTo>
                  <a:cubicBezTo>
                    <a:pt x="55880" y="2783840"/>
                    <a:pt x="0" y="2727960"/>
                    <a:pt x="0" y="2659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53679" y="0"/>
                  </a:lnTo>
                  <a:cubicBezTo>
                    <a:pt x="2922258" y="0"/>
                    <a:pt x="2978139" y="55880"/>
                    <a:pt x="2978139" y="124460"/>
                  </a:cubicBezTo>
                  <a:lnTo>
                    <a:pt x="2978139" y="2659380"/>
                  </a:lnTo>
                  <a:cubicBezTo>
                    <a:pt x="2978139" y="2727960"/>
                    <a:pt x="2922258" y="2783840"/>
                    <a:pt x="2853679" y="27838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894226" y="1394179"/>
            <a:ext cx="989410" cy="260334"/>
            <a:chOff x="0" y="0"/>
            <a:chExt cx="1319213" cy="347112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347112" cy="347112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86051" y="0"/>
              <a:ext cx="347112" cy="347112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972102" y="0"/>
              <a:ext cx="347112" cy="347112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</p:sp>
        </p:grp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382080" y="1064774"/>
            <a:ext cx="6804024" cy="6804024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5715000"/>
                  </a:lnTo>
                  <a:cubicBezTo>
                    <a:pt x="6330950" y="6054090"/>
                    <a:pt x="6054090" y="6330950"/>
                    <a:pt x="5715000" y="6330950"/>
                  </a:cubicBezTo>
                  <a:lnTo>
                    <a:pt x="635000" y="6330950"/>
                  </a:lnTo>
                  <a:cubicBezTo>
                    <a:pt x="295910" y="6330950"/>
                    <a:pt x="19050" y="6054090"/>
                    <a:pt x="19050" y="571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5715000"/>
                  </a:lnTo>
                  <a:cubicBezTo>
                    <a:pt x="0" y="6065520"/>
                    <a:pt x="284480" y="6350000"/>
                    <a:pt x="635000" y="6350000"/>
                  </a:cubicBezTo>
                  <a:lnTo>
                    <a:pt x="5715000" y="6350000"/>
                  </a:lnTo>
                  <a:cubicBezTo>
                    <a:pt x="6065520" y="6350000"/>
                    <a:pt x="6350000" y="6065520"/>
                    <a:pt x="6350000" y="571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7DC2DF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9677960" y="3916136"/>
            <a:ext cx="6358694" cy="459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3"/>
              </a:lnSpc>
            </a:pPr>
            <a:r>
              <a:rPr lang="en-US" sz="2818">
                <a:solidFill>
                  <a:srgbClr val="152544"/>
                </a:solidFill>
                <a:latin typeface="Nanum Gothic"/>
                <a:ea typeface="Nanum Gothic"/>
              </a:rPr>
              <a:t>1. 프로젝트 배경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77960" y="5192133"/>
            <a:ext cx="6358694" cy="459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3"/>
              </a:lnSpc>
            </a:pPr>
            <a:r>
              <a:rPr lang="en-US" sz="2818">
                <a:solidFill>
                  <a:srgbClr val="152544"/>
                </a:solidFill>
                <a:latin typeface="Nanum Gothic"/>
                <a:ea typeface="Nanum Gothic"/>
              </a:rPr>
              <a:t>2. 시스템과 기술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77960" y="6468129"/>
            <a:ext cx="6358694" cy="459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3"/>
              </a:lnSpc>
            </a:pPr>
            <a:r>
              <a:rPr lang="en-US" sz="2818">
                <a:solidFill>
                  <a:srgbClr val="152544"/>
                </a:solidFill>
                <a:latin typeface="Nanum Gothic"/>
                <a:ea typeface="Nanum Gothic"/>
              </a:rPr>
              <a:t>3. 화면 구성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77960" y="7746790"/>
            <a:ext cx="6358694" cy="459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3"/>
              </a:lnSpc>
            </a:pPr>
            <a:r>
              <a:rPr lang="en-US" sz="2818">
                <a:solidFill>
                  <a:srgbClr val="152544"/>
                </a:solidFill>
                <a:latin typeface="Nanum Gothic"/>
                <a:ea typeface="Nanum Gothic"/>
              </a:rPr>
              <a:t>4. 향후 발전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992160" y="2018928"/>
            <a:ext cx="7730294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152544"/>
                </a:solidFill>
                <a:ea typeface="DoHyeon Bold"/>
              </a:rPr>
              <a:t>목 차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382080" y="7995596"/>
            <a:ext cx="6729218" cy="1161678"/>
            <a:chOff x="0" y="0"/>
            <a:chExt cx="8972291" cy="1548905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8972291" cy="1548905"/>
              <a:chOff x="0" y="0"/>
              <a:chExt cx="6242306" cy="1077622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6243576" cy="1077622"/>
              </a:xfrm>
              <a:custGeom>
                <a:avLst/>
                <a:gdLst/>
                <a:ahLst/>
                <a:cxnLst/>
                <a:rect r="r" b="b" t="t" l="l"/>
                <a:pathLst>
                  <a:path h="1077622" w="6243576">
                    <a:moveTo>
                      <a:pt x="5689856" y="1077622"/>
                    </a:moveTo>
                    <a:lnTo>
                      <a:pt x="553720" y="1077622"/>
                    </a:lnTo>
                    <a:cubicBezTo>
                      <a:pt x="247650" y="1077622"/>
                      <a:pt x="0" y="836359"/>
                      <a:pt x="0" y="539427"/>
                    </a:cubicBezTo>
                    <a:cubicBezTo>
                      <a:pt x="0" y="241257"/>
                      <a:pt x="247650" y="0"/>
                      <a:pt x="553720" y="0"/>
                    </a:cubicBezTo>
                    <a:lnTo>
                      <a:pt x="5689856" y="0"/>
                    </a:lnTo>
                    <a:cubicBezTo>
                      <a:pt x="5995926" y="0"/>
                      <a:pt x="6243576" y="241257"/>
                      <a:pt x="6243576" y="539427"/>
                    </a:cubicBezTo>
                    <a:cubicBezTo>
                      <a:pt x="6242306" y="836359"/>
                      <a:pt x="5994656" y="1077622"/>
                      <a:pt x="5689856" y="1077622"/>
                    </a:cubicBezTo>
                    <a:close/>
                  </a:path>
                </a:pathLst>
              </a:custGeom>
              <a:solidFill>
                <a:srgbClr val="69AAFA"/>
              </a:solidFill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2401497" y="-11087"/>
              <a:ext cx="4069556" cy="15576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896"/>
                </a:lnSpc>
                <a:spcBef>
                  <a:spcPct val="0"/>
                </a:spcBef>
              </a:pPr>
              <a:r>
                <a:rPr lang="en-US" sz="7068">
                  <a:solidFill>
                    <a:srgbClr val="FFFFFF"/>
                  </a:solidFill>
                  <a:latin typeface="Nanum Gothic Bold"/>
                </a:rPr>
                <a:t>DAE JA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DC2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34981" y="5503664"/>
            <a:ext cx="8109019" cy="2718958"/>
            <a:chOff x="0" y="0"/>
            <a:chExt cx="1893824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7940" y="27940"/>
              <a:ext cx="18882360" cy="918210"/>
            </a:xfrm>
            <a:custGeom>
              <a:avLst/>
              <a:gdLst/>
              <a:ahLst/>
              <a:cxnLst/>
              <a:rect r="r" b="b" t="t" l="l"/>
              <a:pathLst>
                <a:path h="918210" w="18882360">
                  <a:moveTo>
                    <a:pt x="18882360" y="918210"/>
                  </a:moveTo>
                  <a:lnTo>
                    <a:pt x="12447270" y="918210"/>
                  </a:lnTo>
                  <a:moveTo>
                    <a:pt x="12447270" y="918210"/>
                  </a:moveTo>
                  <a:lnTo>
                    <a:pt x="0" y="918210"/>
                  </a:lnTo>
                  <a:lnTo>
                    <a:pt x="0" y="445770"/>
                  </a:lnTo>
                  <a:cubicBezTo>
                    <a:pt x="0" y="200660"/>
                    <a:pt x="199390" y="0"/>
                    <a:pt x="445770" y="0"/>
                  </a:cubicBezTo>
                  <a:lnTo>
                    <a:pt x="18437860" y="0"/>
                  </a:lnTo>
                  <a:cubicBezTo>
                    <a:pt x="18682971" y="0"/>
                    <a:pt x="18882360" y="199390"/>
                    <a:pt x="18882360" y="445770"/>
                  </a:cubicBezTo>
                  <a:lnTo>
                    <a:pt x="18882360" y="918210"/>
                  </a:lnTo>
                </a:path>
              </a:pathLst>
            </a:custGeom>
            <a:solidFill>
              <a:srgbClr val="4B6FED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27940" y="944880"/>
              <a:ext cx="18882360" cy="5377180"/>
            </a:xfrm>
            <a:custGeom>
              <a:avLst/>
              <a:gdLst/>
              <a:ahLst/>
              <a:cxnLst/>
              <a:rect r="r" b="b" t="t" l="l"/>
              <a:pathLst>
                <a:path h="5377180" w="18882360">
                  <a:moveTo>
                    <a:pt x="9331960" y="0"/>
                  </a:moveTo>
                  <a:lnTo>
                    <a:pt x="18882360" y="0"/>
                  </a:lnTo>
                  <a:lnTo>
                    <a:pt x="18882360" y="4931410"/>
                  </a:lnTo>
                  <a:cubicBezTo>
                    <a:pt x="18882360" y="5176520"/>
                    <a:pt x="18682971" y="5377180"/>
                    <a:pt x="18436590" y="5377180"/>
                  </a:cubicBezTo>
                  <a:lnTo>
                    <a:pt x="445770" y="5377180"/>
                  </a:lnTo>
                  <a:cubicBezTo>
                    <a:pt x="200660" y="5377180"/>
                    <a:pt x="0" y="5177790"/>
                    <a:pt x="0" y="4931410"/>
                  </a:cubicBezTo>
                  <a:lnTo>
                    <a:pt x="0" y="0"/>
                  </a:lnTo>
                  <a:lnTo>
                    <a:pt x="9014460" y="0"/>
                  </a:lnTo>
                  <a:moveTo>
                    <a:pt x="9014460" y="0"/>
                  </a:moveTo>
                  <a:lnTo>
                    <a:pt x="9331960" y="0"/>
                  </a:lnTo>
                </a:path>
              </a:pathLst>
            </a:custGeom>
            <a:blipFill>
              <a:blip r:embed="rId2"/>
              <a:stretch>
                <a:fillRect l="0" t="-2115" r="0" b="-167491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499110" y="299720"/>
              <a:ext cx="1515110" cy="368300"/>
            </a:xfrm>
            <a:custGeom>
              <a:avLst/>
              <a:gdLst/>
              <a:ahLst/>
              <a:cxnLst/>
              <a:rect r="r" b="b" t="t" l="l"/>
              <a:pathLst>
                <a:path h="368300" w="1515110">
                  <a:moveTo>
                    <a:pt x="184150" y="0"/>
                  </a:moveTo>
                  <a:cubicBezTo>
                    <a:pt x="82550" y="0"/>
                    <a:pt x="0" y="82550"/>
                    <a:pt x="0" y="184150"/>
                  </a:cubicBezTo>
                  <a:cubicBezTo>
                    <a:pt x="0" y="285750"/>
                    <a:pt x="82550" y="368300"/>
                    <a:pt x="184150" y="368300"/>
                  </a:cubicBezTo>
                  <a:cubicBezTo>
                    <a:pt x="285750" y="368300"/>
                    <a:pt x="368300" y="285750"/>
                    <a:pt x="368300" y="184150"/>
                  </a:cubicBezTo>
                  <a:cubicBezTo>
                    <a:pt x="368300" y="82550"/>
                    <a:pt x="285750" y="0"/>
                    <a:pt x="184150" y="0"/>
                  </a:cubicBezTo>
                  <a:close/>
                  <a:moveTo>
                    <a:pt x="756920" y="0"/>
                  </a:moveTo>
                  <a:cubicBezTo>
                    <a:pt x="655320" y="0"/>
                    <a:pt x="572770" y="82550"/>
                    <a:pt x="572770" y="184150"/>
                  </a:cubicBezTo>
                  <a:cubicBezTo>
                    <a:pt x="572770" y="285750"/>
                    <a:pt x="655320" y="368300"/>
                    <a:pt x="756920" y="368300"/>
                  </a:cubicBezTo>
                  <a:cubicBezTo>
                    <a:pt x="858520" y="368300"/>
                    <a:pt x="941070" y="285750"/>
                    <a:pt x="941070" y="184150"/>
                  </a:cubicBezTo>
                  <a:cubicBezTo>
                    <a:pt x="941070" y="82550"/>
                    <a:pt x="858520" y="0"/>
                    <a:pt x="756920" y="0"/>
                  </a:cubicBezTo>
                  <a:close/>
                  <a:moveTo>
                    <a:pt x="1330960" y="0"/>
                  </a:moveTo>
                  <a:cubicBezTo>
                    <a:pt x="1229360" y="0"/>
                    <a:pt x="1146810" y="82550"/>
                    <a:pt x="1146810" y="184150"/>
                  </a:cubicBezTo>
                  <a:cubicBezTo>
                    <a:pt x="1146810" y="285750"/>
                    <a:pt x="1229360" y="368300"/>
                    <a:pt x="1330960" y="368300"/>
                  </a:cubicBezTo>
                  <a:cubicBezTo>
                    <a:pt x="1432560" y="368300"/>
                    <a:pt x="1515110" y="285750"/>
                    <a:pt x="1515110" y="184150"/>
                  </a:cubicBezTo>
                  <a:cubicBezTo>
                    <a:pt x="1515110" y="82550"/>
                    <a:pt x="1432560" y="0"/>
                    <a:pt x="133096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93951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8939511">
                  <a:moveTo>
                    <a:pt x="18464530" y="0"/>
                  </a:moveTo>
                  <a:lnTo>
                    <a:pt x="473710" y="0"/>
                  </a:lnTo>
                  <a:cubicBezTo>
                    <a:pt x="212090" y="0"/>
                    <a:pt x="0" y="212090"/>
                    <a:pt x="0" y="473710"/>
                  </a:cubicBezTo>
                  <a:lnTo>
                    <a:pt x="0" y="946150"/>
                  </a:lnTo>
                  <a:lnTo>
                    <a:pt x="0" y="5877560"/>
                  </a:lnTo>
                  <a:cubicBezTo>
                    <a:pt x="0" y="6137910"/>
                    <a:pt x="212090" y="6350000"/>
                    <a:pt x="473710" y="6350000"/>
                  </a:cubicBezTo>
                  <a:lnTo>
                    <a:pt x="18465800" y="6350000"/>
                  </a:lnTo>
                  <a:cubicBezTo>
                    <a:pt x="18727420" y="6350000"/>
                    <a:pt x="18939511" y="6137910"/>
                    <a:pt x="18939511" y="5876290"/>
                  </a:cubicBezTo>
                  <a:lnTo>
                    <a:pt x="18939511" y="944880"/>
                  </a:lnTo>
                  <a:lnTo>
                    <a:pt x="18939511" y="473710"/>
                  </a:lnTo>
                  <a:cubicBezTo>
                    <a:pt x="18938239" y="212090"/>
                    <a:pt x="18726150" y="0"/>
                    <a:pt x="18464530" y="0"/>
                  </a:cubicBezTo>
                  <a:close/>
                  <a:moveTo>
                    <a:pt x="55880" y="473710"/>
                  </a:moveTo>
                  <a:cubicBezTo>
                    <a:pt x="55880" y="243840"/>
                    <a:pt x="242570" y="55880"/>
                    <a:pt x="473710" y="55880"/>
                  </a:cubicBezTo>
                  <a:lnTo>
                    <a:pt x="18465800" y="55880"/>
                  </a:lnTo>
                  <a:cubicBezTo>
                    <a:pt x="18695670" y="55880"/>
                    <a:pt x="18883630" y="242570"/>
                    <a:pt x="18883630" y="473710"/>
                  </a:cubicBezTo>
                  <a:lnTo>
                    <a:pt x="18883630" y="918210"/>
                  </a:lnTo>
                  <a:lnTo>
                    <a:pt x="55880" y="918210"/>
                  </a:lnTo>
                  <a:lnTo>
                    <a:pt x="55880" y="473710"/>
                  </a:lnTo>
                  <a:close/>
                  <a:moveTo>
                    <a:pt x="18464530" y="6294120"/>
                  </a:moveTo>
                  <a:lnTo>
                    <a:pt x="473710" y="6294120"/>
                  </a:lnTo>
                  <a:cubicBezTo>
                    <a:pt x="243840" y="6294120"/>
                    <a:pt x="55880" y="6107430"/>
                    <a:pt x="55880" y="5876290"/>
                  </a:cubicBezTo>
                  <a:lnTo>
                    <a:pt x="55880" y="972820"/>
                  </a:lnTo>
                  <a:lnTo>
                    <a:pt x="18882361" y="972820"/>
                  </a:lnTo>
                  <a:lnTo>
                    <a:pt x="18882361" y="5876290"/>
                  </a:lnTo>
                  <a:cubicBezTo>
                    <a:pt x="18882361" y="6107430"/>
                    <a:pt x="18695670" y="6294120"/>
                    <a:pt x="18464530" y="6294120"/>
                  </a:cubicBezTo>
                  <a:close/>
                  <a:moveTo>
                    <a:pt x="683260" y="273050"/>
                  </a:moveTo>
                  <a:cubicBezTo>
                    <a:pt x="566420" y="273050"/>
                    <a:pt x="471170" y="368300"/>
                    <a:pt x="471170" y="485140"/>
                  </a:cubicBezTo>
                  <a:cubicBezTo>
                    <a:pt x="471170" y="601980"/>
                    <a:pt x="566420" y="697230"/>
                    <a:pt x="683260" y="697230"/>
                  </a:cubicBezTo>
                  <a:cubicBezTo>
                    <a:pt x="800100" y="697230"/>
                    <a:pt x="895350" y="601980"/>
                    <a:pt x="895350" y="485140"/>
                  </a:cubicBezTo>
                  <a:cubicBezTo>
                    <a:pt x="895350" y="368300"/>
                    <a:pt x="800100" y="273050"/>
                    <a:pt x="683260" y="273050"/>
                  </a:cubicBezTo>
                  <a:close/>
                  <a:moveTo>
                    <a:pt x="683260" y="641350"/>
                  </a:moveTo>
                  <a:cubicBezTo>
                    <a:pt x="596900" y="641350"/>
                    <a:pt x="527050" y="571500"/>
                    <a:pt x="527050" y="485140"/>
                  </a:cubicBezTo>
                  <a:cubicBezTo>
                    <a:pt x="527050" y="398780"/>
                    <a:pt x="596900" y="328930"/>
                    <a:pt x="683260" y="328930"/>
                  </a:cubicBezTo>
                  <a:cubicBezTo>
                    <a:pt x="769620" y="328930"/>
                    <a:pt x="839470" y="398780"/>
                    <a:pt x="839470" y="485140"/>
                  </a:cubicBezTo>
                  <a:cubicBezTo>
                    <a:pt x="839470" y="571500"/>
                    <a:pt x="769620" y="641350"/>
                    <a:pt x="683260" y="641350"/>
                  </a:cubicBezTo>
                  <a:close/>
                  <a:moveTo>
                    <a:pt x="1256030" y="273050"/>
                  </a:moveTo>
                  <a:cubicBezTo>
                    <a:pt x="1139190" y="273050"/>
                    <a:pt x="1043940" y="368300"/>
                    <a:pt x="1043940" y="485140"/>
                  </a:cubicBezTo>
                  <a:cubicBezTo>
                    <a:pt x="1043940" y="601980"/>
                    <a:pt x="1139190" y="697230"/>
                    <a:pt x="1256030" y="697230"/>
                  </a:cubicBezTo>
                  <a:cubicBezTo>
                    <a:pt x="1372870" y="697230"/>
                    <a:pt x="1468120" y="601980"/>
                    <a:pt x="1468120" y="485140"/>
                  </a:cubicBezTo>
                  <a:cubicBezTo>
                    <a:pt x="1468120" y="368300"/>
                    <a:pt x="1372870" y="273050"/>
                    <a:pt x="1256030" y="273050"/>
                  </a:cubicBezTo>
                  <a:close/>
                  <a:moveTo>
                    <a:pt x="1256030" y="641350"/>
                  </a:moveTo>
                  <a:cubicBezTo>
                    <a:pt x="1169670" y="641350"/>
                    <a:pt x="1099820" y="571500"/>
                    <a:pt x="1099820" y="485140"/>
                  </a:cubicBezTo>
                  <a:cubicBezTo>
                    <a:pt x="1099820" y="398780"/>
                    <a:pt x="1169670" y="328930"/>
                    <a:pt x="1256030" y="328930"/>
                  </a:cubicBezTo>
                  <a:cubicBezTo>
                    <a:pt x="1342390" y="328930"/>
                    <a:pt x="1412240" y="398780"/>
                    <a:pt x="1412240" y="485140"/>
                  </a:cubicBezTo>
                  <a:cubicBezTo>
                    <a:pt x="1412240" y="571500"/>
                    <a:pt x="1342390" y="641350"/>
                    <a:pt x="1256030" y="641350"/>
                  </a:cubicBezTo>
                  <a:close/>
                  <a:moveTo>
                    <a:pt x="1830070" y="273050"/>
                  </a:moveTo>
                  <a:cubicBezTo>
                    <a:pt x="1713230" y="273050"/>
                    <a:pt x="1617980" y="368300"/>
                    <a:pt x="1617980" y="485140"/>
                  </a:cubicBezTo>
                  <a:cubicBezTo>
                    <a:pt x="1617980" y="601980"/>
                    <a:pt x="1713230" y="697230"/>
                    <a:pt x="1830070" y="697230"/>
                  </a:cubicBezTo>
                  <a:cubicBezTo>
                    <a:pt x="1946910" y="697230"/>
                    <a:pt x="2042160" y="601980"/>
                    <a:pt x="2042160" y="485140"/>
                  </a:cubicBezTo>
                  <a:cubicBezTo>
                    <a:pt x="2042160" y="368300"/>
                    <a:pt x="1946910" y="273050"/>
                    <a:pt x="1830070" y="273050"/>
                  </a:cubicBezTo>
                  <a:close/>
                  <a:moveTo>
                    <a:pt x="1830070" y="641350"/>
                  </a:moveTo>
                  <a:cubicBezTo>
                    <a:pt x="1743710" y="641350"/>
                    <a:pt x="1673860" y="571500"/>
                    <a:pt x="1673860" y="485140"/>
                  </a:cubicBezTo>
                  <a:cubicBezTo>
                    <a:pt x="1673860" y="398780"/>
                    <a:pt x="1743710" y="328930"/>
                    <a:pt x="1830070" y="328930"/>
                  </a:cubicBezTo>
                  <a:cubicBezTo>
                    <a:pt x="1916430" y="328930"/>
                    <a:pt x="1986280" y="398780"/>
                    <a:pt x="1986280" y="485140"/>
                  </a:cubicBezTo>
                  <a:cubicBezTo>
                    <a:pt x="1986280" y="571500"/>
                    <a:pt x="1915160" y="641350"/>
                    <a:pt x="1830070" y="641350"/>
                  </a:cubicBezTo>
                  <a:close/>
                  <a:moveTo>
                    <a:pt x="18502630" y="488950"/>
                  </a:moveTo>
                  <a:cubicBezTo>
                    <a:pt x="18502630" y="504190"/>
                    <a:pt x="18489930" y="516890"/>
                    <a:pt x="18474691" y="516890"/>
                  </a:cubicBezTo>
                  <a:lnTo>
                    <a:pt x="18474691" y="516890"/>
                  </a:lnTo>
                  <a:lnTo>
                    <a:pt x="18318480" y="515620"/>
                  </a:lnTo>
                  <a:lnTo>
                    <a:pt x="18318480" y="670560"/>
                  </a:lnTo>
                  <a:cubicBezTo>
                    <a:pt x="18318480" y="685800"/>
                    <a:pt x="18305780" y="698500"/>
                    <a:pt x="18290541" y="698500"/>
                  </a:cubicBezTo>
                  <a:cubicBezTo>
                    <a:pt x="18275302" y="698500"/>
                    <a:pt x="18262602" y="685800"/>
                    <a:pt x="18262602" y="670560"/>
                  </a:cubicBezTo>
                  <a:lnTo>
                    <a:pt x="18262602" y="515620"/>
                  </a:lnTo>
                  <a:lnTo>
                    <a:pt x="18106391" y="514350"/>
                  </a:lnTo>
                  <a:cubicBezTo>
                    <a:pt x="18091152" y="514350"/>
                    <a:pt x="18078452" y="501650"/>
                    <a:pt x="18078452" y="486410"/>
                  </a:cubicBezTo>
                  <a:cubicBezTo>
                    <a:pt x="18078452" y="471170"/>
                    <a:pt x="18091152" y="458470"/>
                    <a:pt x="18106391" y="458470"/>
                  </a:cubicBezTo>
                  <a:lnTo>
                    <a:pt x="18106391" y="458470"/>
                  </a:lnTo>
                  <a:lnTo>
                    <a:pt x="18262602" y="459740"/>
                  </a:lnTo>
                  <a:lnTo>
                    <a:pt x="18262602" y="302260"/>
                  </a:lnTo>
                  <a:cubicBezTo>
                    <a:pt x="18262602" y="287020"/>
                    <a:pt x="18275302" y="274320"/>
                    <a:pt x="18290541" y="274320"/>
                  </a:cubicBezTo>
                  <a:cubicBezTo>
                    <a:pt x="18305780" y="274320"/>
                    <a:pt x="18318480" y="287020"/>
                    <a:pt x="18318480" y="302260"/>
                  </a:cubicBezTo>
                  <a:lnTo>
                    <a:pt x="18318480" y="459740"/>
                  </a:lnTo>
                  <a:lnTo>
                    <a:pt x="18474691" y="461010"/>
                  </a:lnTo>
                  <a:cubicBezTo>
                    <a:pt x="18491200" y="461010"/>
                    <a:pt x="18502630" y="473710"/>
                    <a:pt x="18502630" y="48895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83018" y="6612819"/>
            <a:ext cx="422910" cy="79058"/>
            <a:chOff x="0" y="0"/>
            <a:chExt cx="563880" cy="1054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0800" y="50800"/>
              <a:ext cx="462280" cy="3810"/>
            </a:xfrm>
            <a:custGeom>
              <a:avLst/>
              <a:gdLst/>
              <a:ahLst/>
              <a:cxnLst/>
              <a:rect r="r" b="b" t="t" l="l"/>
              <a:pathLst>
                <a:path h="3810" w="462280">
                  <a:moveTo>
                    <a:pt x="462280" y="3810"/>
                  </a:moveTo>
                  <a:cubicBezTo>
                    <a:pt x="0" y="0"/>
                    <a:pt x="462280" y="0"/>
                    <a:pt x="462280" y="0"/>
                  </a:cubicBezTo>
                </a:path>
              </a:pathLst>
            </a:custGeom>
            <a:solidFill>
              <a:srgbClr val="FFF234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34981" y="3156496"/>
            <a:ext cx="8109019" cy="2718958"/>
            <a:chOff x="0" y="0"/>
            <a:chExt cx="1893824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27940" y="27940"/>
              <a:ext cx="18882360" cy="918210"/>
            </a:xfrm>
            <a:custGeom>
              <a:avLst/>
              <a:gdLst/>
              <a:ahLst/>
              <a:cxnLst/>
              <a:rect r="r" b="b" t="t" l="l"/>
              <a:pathLst>
                <a:path h="918210" w="18882360">
                  <a:moveTo>
                    <a:pt x="18882360" y="918210"/>
                  </a:moveTo>
                  <a:lnTo>
                    <a:pt x="12447270" y="918210"/>
                  </a:lnTo>
                  <a:moveTo>
                    <a:pt x="12447270" y="918210"/>
                  </a:moveTo>
                  <a:lnTo>
                    <a:pt x="0" y="918210"/>
                  </a:lnTo>
                  <a:lnTo>
                    <a:pt x="0" y="445770"/>
                  </a:lnTo>
                  <a:cubicBezTo>
                    <a:pt x="0" y="200660"/>
                    <a:pt x="199390" y="0"/>
                    <a:pt x="445770" y="0"/>
                  </a:cubicBezTo>
                  <a:lnTo>
                    <a:pt x="18437860" y="0"/>
                  </a:lnTo>
                  <a:cubicBezTo>
                    <a:pt x="18682971" y="0"/>
                    <a:pt x="18882360" y="199390"/>
                    <a:pt x="18882360" y="445770"/>
                  </a:cubicBezTo>
                  <a:lnTo>
                    <a:pt x="18882360" y="918210"/>
                  </a:lnTo>
                </a:path>
              </a:pathLst>
            </a:custGeom>
            <a:solidFill>
              <a:srgbClr val="4B6FED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7940" y="944880"/>
              <a:ext cx="18882360" cy="5377180"/>
            </a:xfrm>
            <a:custGeom>
              <a:avLst/>
              <a:gdLst/>
              <a:ahLst/>
              <a:cxnLst/>
              <a:rect r="r" b="b" t="t" l="l"/>
              <a:pathLst>
                <a:path h="5377180" w="18882360">
                  <a:moveTo>
                    <a:pt x="9331960" y="0"/>
                  </a:moveTo>
                  <a:lnTo>
                    <a:pt x="18882360" y="0"/>
                  </a:lnTo>
                  <a:lnTo>
                    <a:pt x="18882360" y="4931410"/>
                  </a:lnTo>
                  <a:cubicBezTo>
                    <a:pt x="18882360" y="5176520"/>
                    <a:pt x="18682971" y="5377180"/>
                    <a:pt x="18436590" y="5377180"/>
                  </a:cubicBezTo>
                  <a:lnTo>
                    <a:pt x="445770" y="5377180"/>
                  </a:lnTo>
                  <a:cubicBezTo>
                    <a:pt x="200660" y="5377180"/>
                    <a:pt x="0" y="5177790"/>
                    <a:pt x="0" y="4931410"/>
                  </a:cubicBezTo>
                  <a:lnTo>
                    <a:pt x="0" y="0"/>
                  </a:lnTo>
                  <a:lnTo>
                    <a:pt x="9014460" y="0"/>
                  </a:lnTo>
                  <a:moveTo>
                    <a:pt x="9014460" y="0"/>
                  </a:moveTo>
                  <a:lnTo>
                    <a:pt x="9331960" y="0"/>
                  </a:lnTo>
                </a:path>
              </a:pathLst>
            </a:custGeom>
            <a:blipFill>
              <a:blip r:embed="rId3"/>
              <a:stretch>
                <a:fillRect l="0" t="0" r="0" b="-58777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99110" y="299720"/>
              <a:ext cx="1515110" cy="368300"/>
            </a:xfrm>
            <a:custGeom>
              <a:avLst/>
              <a:gdLst/>
              <a:ahLst/>
              <a:cxnLst/>
              <a:rect r="r" b="b" t="t" l="l"/>
              <a:pathLst>
                <a:path h="368300" w="1515110">
                  <a:moveTo>
                    <a:pt x="184150" y="0"/>
                  </a:moveTo>
                  <a:cubicBezTo>
                    <a:pt x="82550" y="0"/>
                    <a:pt x="0" y="82550"/>
                    <a:pt x="0" y="184150"/>
                  </a:cubicBezTo>
                  <a:cubicBezTo>
                    <a:pt x="0" y="285750"/>
                    <a:pt x="82550" y="368300"/>
                    <a:pt x="184150" y="368300"/>
                  </a:cubicBezTo>
                  <a:cubicBezTo>
                    <a:pt x="285750" y="368300"/>
                    <a:pt x="368300" y="285750"/>
                    <a:pt x="368300" y="184150"/>
                  </a:cubicBezTo>
                  <a:cubicBezTo>
                    <a:pt x="368300" y="82550"/>
                    <a:pt x="285750" y="0"/>
                    <a:pt x="184150" y="0"/>
                  </a:cubicBezTo>
                  <a:close/>
                  <a:moveTo>
                    <a:pt x="756920" y="0"/>
                  </a:moveTo>
                  <a:cubicBezTo>
                    <a:pt x="655320" y="0"/>
                    <a:pt x="572770" y="82550"/>
                    <a:pt x="572770" y="184150"/>
                  </a:cubicBezTo>
                  <a:cubicBezTo>
                    <a:pt x="572770" y="285750"/>
                    <a:pt x="655320" y="368300"/>
                    <a:pt x="756920" y="368300"/>
                  </a:cubicBezTo>
                  <a:cubicBezTo>
                    <a:pt x="858520" y="368300"/>
                    <a:pt x="941070" y="285750"/>
                    <a:pt x="941070" y="184150"/>
                  </a:cubicBezTo>
                  <a:cubicBezTo>
                    <a:pt x="941070" y="82550"/>
                    <a:pt x="858520" y="0"/>
                    <a:pt x="756920" y="0"/>
                  </a:cubicBezTo>
                  <a:close/>
                  <a:moveTo>
                    <a:pt x="1330960" y="0"/>
                  </a:moveTo>
                  <a:cubicBezTo>
                    <a:pt x="1229360" y="0"/>
                    <a:pt x="1146810" y="82550"/>
                    <a:pt x="1146810" y="184150"/>
                  </a:cubicBezTo>
                  <a:cubicBezTo>
                    <a:pt x="1146810" y="285750"/>
                    <a:pt x="1229360" y="368300"/>
                    <a:pt x="1330960" y="368300"/>
                  </a:cubicBezTo>
                  <a:cubicBezTo>
                    <a:pt x="1432560" y="368300"/>
                    <a:pt x="1515110" y="285750"/>
                    <a:pt x="1515110" y="184150"/>
                  </a:cubicBezTo>
                  <a:cubicBezTo>
                    <a:pt x="1515110" y="82550"/>
                    <a:pt x="1432560" y="0"/>
                    <a:pt x="133096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93951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8939511">
                  <a:moveTo>
                    <a:pt x="18464530" y="0"/>
                  </a:moveTo>
                  <a:lnTo>
                    <a:pt x="473710" y="0"/>
                  </a:lnTo>
                  <a:cubicBezTo>
                    <a:pt x="212090" y="0"/>
                    <a:pt x="0" y="212090"/>
                    <a:pt x="0" y="473710"/>
                  </a:cubicBezTo>
                  <a:lnTo>
                    <a:pt x="0" y="946150"/>
                  </a:lnTo>
                  <a:lnTo>
                    <a:pt x="0" y="5877560"/>
                  </a:lnTo>
                  <a:cubicBezTo>
                    <a:pt x="0" y="6137910"/>
                    <a:pt x="212090" y="6350000"/>
                    <a:pt x="473710" y="6350000"/>
                  </a:cubicBezTo>
                  <a:lnTo>
                    <a:pt x="18465800" y="6350000"/>
                  </a:lnTo>
                  <a:cubicBezTo>
                    <a:pt x="18727420" y="6350000"/>
                    <a:pt x="18939511" y="6137910"/>
                    <a:pt x="18939511" y="5876290"/>
                  </a:cubicBezTo>
                  <a:lnTo>
                    <a:pt x="18939511" y="944880"/>
                  </a:lnTo>
                  <a:lnTo>
                    <a:pt x="18939511" y="473710"/>
                  </a:lnTo>
                  <a:cubicBezTo>
                    <a:pt x="18938239" y="212090"/>
                    <a:pt x="18726150" y="0"/>
                    <a:pt x="18464530" y="0"/>
                  </a:cubicBezTo>
                  <a:close/>
                  <a:moveTo>
                    <a:pt x="55880" y="473710"/>
                  </a:moveTo>
                  <a:cubicBezTo>
                    <a:pt x="55880" y="243840"/>
                    <a:pt x="242570" y="55880"/>
                    <a:pt x="473710" y="55880"/>
                  </a:cubicBezTo>
                  <a:lnTo>
                    <a:pt x="18465800" y="55880"/>
                  </a:lnTo>
                  <a:cubicBezTo>
                    <a:pt x="18695670" y="55880"/>
                    <a:pt x="18883630" y="242570"/>
                    <a:pt x="18883630" y="473710"/>
                  </a:cubicBezTo>
                  <a:lnTo>
                    <a:pt x="18883630" y="918210"/>
                  </a:lnTo>
                  <a:lnTo>
                    <a:pt x="55880" y="918210"/>
                  </a:lnTo>
                  <a:lnTo>
                    <a:pt x="55880" y="473710"/>
                  </a:lnTo>
                  <a:close/>
                  <a:moveTo>
                    <a:pt x="18464530" y="6294120"/>
                  </a:moveTo>
                  <a:lnTo>
                    <a:pt x="473710" y="6294120"/>
                  </a:lnTo>
                  <a:cubicBezTo>
                    <a:pt x="243840" y="6294120"/>
                    <a:pt x="55880" y="6107430"/>
                    <a:pt x="55880" y="5876290"/>
                  </a:cubicBezTo>
                  <a:lnTo>
                    <a:pt x="55880" y="972820"/>
                  </a:lnTo>
                  <a:lnTo>
                    <a:pt x="18882361" y="972820"/>
                  </a:lnTo>
                  <a:lnTo>
                    <a:pt x="18882361" y="5876290"/>
                  </a:lnTo>
                  <a:cubicBezTo>
                    <a:pt x="18882361" y="6107430"/>
                    <a:pt x="18695670" y="6294120"/>
                    <a:pt x="18464530" y="6294120"/>
                  </a:cubicBezTo>
                  <a:close/>
                  <a:moveTo>
                    <a:pt x="683260" y="273050"/>
                  </a:moveTo>
                  <a:cubicBezTo>
                    <a:pt x="566420" y="273050"/>
                    <a:pt x="471170" y="368300"/>
                    <a:pt x="471170" y="485140"/>
                  </a:cubicBezTo>
                  <a:cubicBezTo>
                    <a:pt x="471170" y="601980"/>
                    <a:pt x="566420" y="697230"/>
                    <a:pt x="683260" y="697230"/>
                  </a:cubicBezTo>
                  <a:cubicBezTo>
                    <a:pt x="800100" y="697230"/>
                    <a:pt x="895350" y="601980"/>
                    <a:pt x="895350" y="485140"/>
                  </a:cubicBezTo>
                  <a:cubicBezTo>
                    <a:pt x="895350" y="368300"/>
                    <a:pt x="800100" y="273050"/>
                    <a:pt x="683260" y="273050"/>
                  </a:cubicBezTo>
                  <a:close/>
                  <a:moveTo>
                    <a:pt x="683260" y="641350"/>
                  </a:moveTo>
                  <a:cubicBezTo>
                    <a:pt x="596900" y="641350"/>
                    <a:pt x="527050" y="571500"/>
                    <a:pt x="527050" y="485140"/>
                  </a:cubicBezTo>
                  <a:cubicBezTo>
                    <a:pt x="527050" y="398780"/>
                    <a:pt x="596900" y="328930"/>
                    <a:pt x="683260" y="328930"/>
                  </a:cubicBezTo>
                  <a:cubicBezTo>
                    <a:pt x="769620" y="328930"/>
                    <a:pt x="839470" y="398780"/>
                    <a:pt x="839470" y="485140"/>
                  </a:cubicBezTo>
                  <a:cubicBezTo>
                    <a:pt x="839470" y="571500"/>
                    <a:pt x="769620" y="641350"/>
                    <a:pt x="683260" y="641350"/>
                  </a:cubicBezTo>
                  <a:close/>
                  <a:moveTo>
                    <a:pt x="1256030" y="273050"/>
                  </a:moveTo>
                  <a:cubicBezTo>
                    <a:pt x="1139190" y="273050"/>
                    <a:pt x="1043940" y="368300"/>
                    <a:pt x="1043940" y="485140"/>
                  </a:cubicBezTo>
                  <a:cubicBezTo>
                    <a:pt x="1043940" y="601980"/>
                    <a:pt x="1139190" y="697230"/>
                    <a:pt x="1256030" y="697230"/>
                  </a:cubicBezTo>
                  <a:cubicBezTo>
                    <a:pt x="1372870" y="697230"/>
                    <a:pt x="1468120" y="601980"/>
                    <a:pt x="1468120" y="485140"/>
                  </a:cubicBezTo>
                  <a:cubicBezTo>
                    <a:pt x="1468120" y="368300"/>
                    <a:pt x="1372870" y="273050"/>
                    <a:pt x="1256030" y="273050"/>
                  </a:cubicBezTo>
                  <a:close/>
                  <a:moveTo>
                    <a:pt x="1256030" y="641350"/>
                  </a:moveTo>
                  <a:cubicBezTo>
                    <a:pt x="1169670" y="641350"/>
                    <a:pt x="1099820" y="571500"/>
                    <a:pt x="1099820" y="485140"/>
                  </a:cubicBezTo>
                  <a:cubicBezTo>
                    <a:pt x="1099820" y="398780"/>
                    <a:pt x="1169670" y="328930"/>
                    <a:pt x="1256030" y="328930"/>
                  </a:cubicBezTo>
                  <a:cubicBezTo>
                    <a:pt x="1342390" y="328930"/>
                    <a:pt x="1412240" y="398780"/>
                    <a:pt x="1412240" y="485140"/>
                  </a:cubicBezTo>
                  <a:cubicBezTo>
                    <a:pt x="1412240" y="571500"/>
                    <a:pt x="1342390" y="641350"/>
                    <a:pt x="1256030" y="641350"/>
                  </a:cubicBezTo>
                  <a:close/>
                  <a:moveTo>
                    <a:pt x="1830070" y="273050"/>
                  </a:moveTo>
                  <a:cubicBezTo>
                    <a:pt x="1713230" y="273050"/>
                    <a:pt x="1617980" y="368300"/>
                    <a:pt x="1617980" y="485140"/>
                  </a:cubicBezTo>
                  <a:cubicBezTo>
                    <a:pt x="1617980" y="601980"/>
                    <a:pt x="1713230" y="697230"/>
                    <a:pt x="1830070" y="697230"/>
                  </a:cubicBezTo>
                  <a:cubicBezTo>
                    <a:pt x="1946910" y="697230"/>
                    <a:pt x="2042160" y="601980"/>
                    <a:pt x="2042160" y="485140"/>
                  </a:cubicBezTo>
                  <a:cubicBezTo>
                    <a:pt x="2042160" y="368300"/>
                    <a:pt x="1946910" y="273050"/>
                    <a:pt x="1830070" y="273050"/>
                  </a:cubicBezTo>
                  <a:close/>
                  <a:moveTo>
                    <a:pt x="1830070" y="641350"/>
                  </a:moveTo>
                  <a:cubicBezTo>
                    <a:pt x="1743710" y="641350"/>
                    <a:pt x="1673860" y="571500"/>
                    <a:pt x="1673860" y="485140"/>
                  </a:cubicBezTo>
                  <a:cubicBezTo>
                    <a:pt x="1673860" y="398780"/>
                    <a:pt x="1743710" y="328930"/>
                    <a:pt x="1830070" y="328930"/>
                  </a:cubicBezTo>
                  <a:cubicBezTo>
                    <a:pt x="1916430" y="328930"/>
                    <a:pt x="1986280" y="398780"/>
                    <a:pt x="1986280" y="485140"/>
                  </a:cubicBezTo>
                  <a:cubicBezTo>
                    <a:pt x="1986280" y="571500"/>
                    <a:pt x="1915160" y="641350"/>
                    <a:pt x="1830070" y="641350"/>
                  </a:cubicBezTo>
                  <a:close/>
                  <a:moveTo>
                    <a:pt x="18502630" y="488950"/>
                  </a:moveTo>
                  <a:cubicBezTo>
                    <a:pt x="18502630" y="504190"/>
                    <a:pt x="18489930" y="516890"/>
                    <a:pt x="18474691" y="516890"/>
                  </a:cubicBezTo>
                  <a:lnTo>
                    <a:pt x="18474691" y="516890"/>
                  </a:lnTo>
                  <a:lnTo>
                    <a:pt x="18318480" y="515620"/>
                  </a:lnTo>
                  <a:lnTo>
                    <a:pt x="18318480" y="670560"/>
                  </a:lnTo>
                  <a:cubicBezTo>
                    <a:pt x="18318480" y="685800"/>
                    <a:pt x="18305780" y="698500"/>
                    <a:pt x="18290541" y="698500"/>
                  </a:cubicBezTo>
                  <a:cubicBezTo>
                    <a:pt x="18275302" y="698500"/>
                    <a:pt x="18262602" y="685800"/>
                    <a:pt x="18262602" y="670560"/>
                  </a:cubicBezTo>
                  <a:lnTo>
                    <a:pt x="18262602" y="515620"/>
                  </a:lnTo>
                  <a:lnTo>
                    <a:pt x="18106391" y="514350"/>
                  </a:lnTo>
                  <a:cubicBezTo>
                    <a:pt x="18091152" y="514350"/>
                    <a:pt x="18078452" y="501650"/>
                    <a:pt x="18078452" y="486410"/>
                  </a:cubicBezTo>
                  <a:cubicBezTo>
                    <a:pt x="18078452" y="471170"/>
                    <a:pt x="18091152" y="458470"/>
                    <a:pt x="18106391" y="458470"/>
                  </a:cubicBezTo>
                  <a:lnTo>
                    <a:pt x="18106391" y="458470"/>
                  </a:lnTo>
                  <a:lnTo>
                    <a:pt x="18262602" y="459740"/>
                  </a:lnTo>
                  <a:lnTo>
                    <a:pt x="18262602" y="302260"/>
                  </a:lnTo>
                  <a:cubicBezTo>
                    <a:pt x="18262602" y="287020"/>
                    <a:pt x="18275302" y="274320"/>
                    <a:pt x="18290541" y="274320"/>
                  </a:cubicBezTo>
                  <a:cubicBezTo>
                    <a:pt x="18305780" y="274320"/>
                    <a:pt x="18318480" y="287020"/>
                    <a:pt x="18318480" y="302260"/>
                  </a:cubicBezTo>
                  <a:lnTo>
                    <a:pt x="18318480" y="459740"/>
                  </a:lnTo>
                  <a:lnTo>
                    <a:pt x="18474691" y="461010"/>
                  </a:lnTo>
                  <a:cubicBezTo>
                    <a:pt x="18491200" y="461010"/>
                    <a:pt x="18502630" y="473710"/>
                    <a:pt x="18502630" y="48895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9763785" y="3156496"/>
            <a:ext cx="7495515" cy="4588281"/>
          </a:xfrm>
          <a:custGeom>
            <a:avLst/>
            <a:gdLst/>
            <a:ahLst/>
            <a:cxnLst/>
            <a:rect r="r" b="b" t="t" l="l"/>
            <a:pathLst>
              <a:path h="4588281" w="7495515">
                <a:moveTo>
                  <a:pt x="0" y="0"/>
                </a:moveTo>
                <a:lnTo>
                  <a:pt x="7495515" y="0"/>
                </a:lnTo>
                <a:lnTo>
                  <a:pt x="7495515" y="4588282"/>
                </a:lnTo>
                <a:lnTo>
                  <a:pt x="0" y="45882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9539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167765" y="7744778"/>
            <a:ext cx="416243" cy="415290"/>
            <a:chOff x="0" y="0"/>
            <a:chExt cx="554990" cy="55372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8260" y="44450"/>
              <a:ext cx="449580" cy="461010"/>
            </a:xfrm>
            <a:custGeom>
              <a:avLst/>
              <a:gdLst/>
              <a:ahLst/>
              <a:cxnLst/>
              <a:rect r="r" b="b" t="t" l="l"/>
              <a:pathLst>
                <a:path h="461010" w="449580">
                  <a:moveTo>
                    <a:pt x="448310" y="162560"/>
                  </a:moveTo>
                  <a:cubicBezTo>
                    <a:pt x="449580" y="307340"/>
                    <a:pt x="431800" y="344170"/>
                    <a:pt x="410210" y="372110"/>
                  </a:cubicBezTo>
                  <a:cubicBezTo>
                    <a:pt x="388620" y="400050"/>
                    <a:pt x="355600" y="425450"/>
                    <a:pt x="323850" y="439420"/>
                  </a:cubicBezTo>
                  <a:cubicBezTo>
                    <a:pt x="292100" y="453390"/>
                    <a:pt x="252730" y="461010"/>
                    <a:pt x="217170" y="458470"/>
                  </a:cubicBezTo>
                  <a:cubicBezTo>
                    <a:pt x="181610" y="455930"/>
                    <a:pt x="142240" y="444500"/>
                    <a:pt x="111760" y="426720"/>
                  </a:cubicBezTo>
                  <a:cubicBezTo>
                    <a:pt x="81280" y="408940"/>
                    <a:pt x="52070" y="379730"/>
                    <a:pt x="34290" y="349250"/>
                  </a:cubicBezTo>
                  <a:cubicBezTo>
                    <a:pt x="16510" y="318770"/>
                    <a:pt x="5080" y="280670"/>
                    <a:pt x="2540" y="245110"/>
                  </a:cubicBezTo>
                  <a:cubicBezTo>
                    <a:pt x="0" y="209550"/>
                    <a:pt x="7620" y="168910"/>
                    <a:pt x="21590" y="137160"/>
                  </a:cubicBezTo>
                  <a:cubicBezTo>
                    <a:pt x="35560" y="104140"/>
                    <a:pt x="62230" y="72390"/>
                    <a:pt x="90170" y="50800"/>
                  </a:cubicBezTo>
                  <a:cubicBezTo>
                    <a:pt x="118110" y="29210"/>
                    <a:pt x="154940" y="12700"/>
                    <a:pt x="189230" y="6350"/>
                  </a:cubicBezTo>
                  <a:cubicBezTo>
                    <a:pt x="223520" y="0"/>
                    <a:pt x="264160" y="2540"/>
                    <a:pt x="298450" y="12700"/>
                  </a:cubicBezTo>
                  <a:cubicBezTo>
                    <a:pt x="332740" y="22860"/>
                    <a:pt x="392430" y="69850"/>
                    <a:pt x="392430" y="69850"/>
                  </a:cubicBezTo>
                </a:path>
              </a:pathLst>
            </a:custGeom>
            <a:solidFill>
              <a:srgbClr val="FFF234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2527935" y="7728585"/>
            <a:ext cx="415290" cy="416243"/>
            <a:chOff x="0" y="0"/>
            <a:chExt cx="553720" cy="55499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8260" y="44450"/>
              <a:ext cx="448310" cy="462280"/>
            </a:xfrm>
            <a:custGeom>
              <a:avLst/>
              <a:gdLst/>
              <a:ahLst/>
              <a:cxnLst/>
              <a:rect r="r" b="b" t="t" l="l"/>
              <a:pathLst>
                <a:path h="462280" w="448310">
                  <a:moveTo>
                    <a:pt x="448310" y="162560"/>
                  </a:moveTo>
                  <a:cubicBezTo>
                    <a:pt x="448310" y="307340"/>
                    <a:pt x="431800" y="344170"/>
                    <a:pt x="410210" y="372110"/>
                  </a:cubicBezTo>
                  <a:cubicBezTo>
                    <a:pt x="388620" y="400050"/>
                    <a:pt x="355600" y="424180"/>
                    <a:pt x="323850" y="439420"/>
                  </a:cubicBezTo>
                  <a:cubicBezTo>
                    <a:pt x="290830" y="454660"/>
                    <a:pt x="251460" y="462280"/>
                    <a:pt x="215900" y="459740"/>
                  </a:cubicBezTo>
                  <a:cubicBezTo>
                    <a:pt x="180340" y="457200"/>
                    <a:pt x="142240" y="444500"/>
                    <a:pt x="111760" y="426720"/>
                  </a:cubicBezTo>
                  <a:cubicBezTo>
                    <a:pt x="81280" y="407670"/>
                    <a:pt x="52070" y="379730"/>
                    <a:pt x="34290" y="349250"/>
                  </a:cubicBezTo>
                  <a:cubicBezTo>
                    <a:pt x="16510" y="318770"/>
                    <a:pt x="5080" y="280670"/>
                    <a:pt x="2540" y="245110"/>
                  </a:cubicBezTo>
                  <a:cubicBezTo>
                    <a:pt x="0" y="209550"/>
                    <a:pt x="7620" y="170180"/>
                    <a:pt x="21590" y="137160"/>
                  </a:cubicBezTo>
                  <a:cubicBezTo>
                    <a:pt x="35560" y="105410"/>
                    <a:pt x="60960" y="72390"/>
                    <a:pt x="88900" y="50800"/>
                  </a:cubicBezTo>
                  <a:cubicBezTo>
                    <a:pt x="116840" y="29210"/>
                    <a:pt x="153670" y="12700"/>
                    <a:pt x="189230" y="6350"/>
                  </a:cubicBezTo>
                  <a:cubicBezTo>
                    <a:pt x="223520" y="0"/>
                    <a:pt x="264160" y="2540"/>
                    <a:pt x="298450" y="12700"/>
                  </a:cubicBezTo>
                  <a:cubicBezTo>
                    <a:pt x="332740" y="22860"/>
                    <a:pt x="392430" y="69850"/>
                    <a:pt x="392430" y="69850"/>
                  </a:cubicBezTo>
                </a:path>
              </a:pathLst>
            </a:custGeom>
            <a:solidFill>
              <a:srgbClr val="FFF234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13622655" y="7398068"/>
            <a:ext cx="1240155" cy="114300"/>
            <a:chOff x="0" y="0"/>
            <a:chExt cx="1653540" cy="1524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50800" y="49530"/>
              <a:ext cx="1554480" cy="96520"/>
            </a:xfrm>
            <a:custGeom>
              <a:avLst/>
              <a:gdLst/>
              <a:ahLst/>
              <a:cxnLst/>
              <a:rect r="r" b="b" t="t" l="l"/>
              <a:pathLst>
                <a:path h="96520" w="1554480">
                  <a:moveTo>
                    <a:pt x="25400" y="1270"/>
                  </a:moveTo>
                  <a:cubicBezTo>
                    <a:pt x="1540510" y="5080"/>
                    <a:pt x="1544320" y="6350"/>
                    <a:pt x="1548130" y="12700"/>
                  </a:cubicBezTo>
                  <a:cubicBezTo>
                    <a:pt x="1551940" y="17780"/>
                    <a:pt x="1553210" y="29210"/>
                    <a:pt x="1550670" y="35560"/>
                  </a:cubicBezTo>
                  <a:cubicBezTo>
                    <a:pt x="1548130" y="41910"/>
                    <a:pt x="1539240" y="50800"/>
                    <a:pt x="1532890" y="52070"/>
                  </a:cubicBezTo>
                  <a:cubicBezTo>
                    <a:pt x="1526540" y="53340"/>
                    <a:pt x="1515110" y="50800"/>
                    <a:pt x="1510030" y="45720"/>
                  </a:cubicBezTo>
                  <a:cubicBezTo>
                    <a:pt x="1504950" y="40640"/>
                    <a:pt x="1501140" y="30480"/>
                    <a:pt x="1502410" y="22860"/>
                  </a:cubicBezTo>
                  <a:cubicBezTo>
                    <a:pt x="1503680" y="15240"/>
                    <a:pt x="1516380" y="2540"/>
                    <a:pt x="1524000" y="1270"/>
                  </a:cubicBezTo>
                  <a:cubicBezTo>
                    <a:pt x="1531620" y="0"/>
                    <a:pt x="1541780" y="5080"/>
                    <a:pt x="1546860" y="10160"/>
                  </a:cubicBezTo>
                  <a:cubicBezTo>
                    <a:pt x="1551940" y="15240"/>
                    <a:pt x="1554480" y="26670"/>
                    <a:pt x="1551940" y="33020"/>
                  </a:cubicBezTo>
                  <a:cubicBezTo>
                    <a:pt x="1549400" y="40640"/>
                    <a:pt x="1544320" y="46990"/>
                    <a:pt x="1527810" y="52070"/>
                  </a:cubicBezTo>
                  <a:cubicBezTo>
                    <a:pt x="1416050" y="91440"/>
                    <a:pt x="139700" y="96520"/>
                    <a:pt x="25400" y="52070"/>
                  </a:cubicBezTo>
                  <a:cubicBezTo>
                    <a:pt x="7620" y="45720"/>
                    <a:pt x="0" y="36830"/>
                    <a:pt x="0" y="29210"/>
                  </a:cubicBezTo>
                  <a:cubicBezTo>
                    <a:pt x="0" y="20320"/>
                    <a:pt x="25400" y="1270"/>
                    <a:pt x="25400" y="1270"/>
                  </a:cubicBezTo>
                </a:path>
              </a:pathLst>
            </a:custGeom>
            <a:solidFill>
              <a:srgbClr val="2D90EB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9763785" y="7936706"/>
            <a:ext cx="7495515" cy="1011910"/>
          </a:xfrm>
          <a:custGeom>
            <a:avLst/>
            <a:gdLst/>
            <a:ahLst/>
            <a:cxnLst/>
            <a:rect r="r" b="b" t="t" l="l"/>
            <a:pathLst>
              <a:path h="1011910" w="7495515">
                <a:moveTo>
                  <a:pt x="0" y="0"/>
                </a:moveTo>
                <a:lnTo>
                  <a:pt x="7495515" y="0"/>
                </a:lnTo>
                <a:lnTo>
                  <a:pt x="7495515" y="1011911"/>
                </a:lnTo>
                <a:lnTo>
                  <a:pt x="0" y="10119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99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531507" y="1128239"/>
            <a:ext cx="13224987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152544"/>
                </a:solidFill>
                <a:ea typeface="DoHyeon Bold"/>
              </a:rPr>
              <a:t>프로젝트 배경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1662410" y="8490585"/>
            <a:ext cx="1081088" cy="436245"/>
            <a:chOff x="0" y="0"/>
            <a:chExt cx="1441450" cy="58166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-8890" y="-67310"/>
              <a:ext cx="1487170" cy="692150"/>
            </a:xfrm>
            <a:custGeom>
              <a:avLst/>
              <a:gdLst/>
              <a:ahLst/>
              <a:cxnLst/>
              <a:rect r="r" b="b" t="t" l="l"/>
              <a:pathLst>
                <a:path h="692150" w="1487170">
                  <a:moveTo>
                    <a:pt x="59690" y="137160"/>
                  </a:moveTo>
                  <a:cubicBezTo>
                    <a:pt x="811530" y="113030"/>
                    <a:pt x="1281430" y="0"/>
                    <a:pt x="1399540" y="118110"/>
                  </a:cubicBezTo>
                  <a:cubicBezTo>
                    <a:pt x="1487170" y="205740"/>
                    <a:pt x="1487170" y="487680"/>
                    <a:pt x="1399540" y="575310"/>
                  </a:cubicBezTo>
                  <a:cubicBezTo>
                    <a:pt x="1282700" y="692150"/>
                    <a:pt x="815340" y="570230"/>
                    <a:pt x="575310" y="575310"/>
                  </a:cubicBezTo>
                  <a:cubicBezTo>
                    <a:pt x="389890" y="579120"/>
                    <a:pt x="167640" y="675640"/>
                    <a:pt x="82550" y="598170"/>
                  </a:cubicBezTo>
                  <a:cubicBezTo>
                    <a:pt x="0" y="523240"/>
                    <a:pt x="59690" y="137160"/>
                    <a:pt x="59690" y="137160"/>
                  </a:cubicBezTo>
                </a:path>
              </a:pathLst>
            </a:custGeom>
            <a:solidFill>
              <a:srgbClr val="FFF234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9807758" y="2187578"/>
            <a:ext cx="5660738" cy="4250441"/>
            <a:chOff x="0" y="0"/>
            <a:chExt cx="845693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4569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845693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28040" y="26543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786130" y="22479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83260" y="5888990"/>
              <a:ext cx="2155190" cy="287020"/>
            </a:xfrm>
            <a:custGeom>
              <a:avLst/>
              <a:gdLst/>
              <a:ahLst/>
              <a:cxnLst/>
              <a:rect r="r" b="b" t="t" l="l"/>
              <a:pathLst>
                <a:path h="287020" w="215519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1750" y="31750"/>
              <a:ext cx="8392160" cy="590550"/>
            </a:xfrm>
            <a:custGeom>
              <a:avLst/>
              <a:gdLst/>
              <a:ahLst/>
              <a:cxnLst/>
              <a:rect r="r" b="b" t="t" l="l"/>
              <a:pathLst>
                <a:path h="590550" w="839216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750" y="652780"/>
              <a:ext cx="8393430" cy="5059680"/>
            </a:xfrm>
            <a:custGeom>
              <a:avLst/>
              <a:gdLst/>
              <a:ahLst/>
              <a:cxnLst/>
              <a:rect r="r" b="b" t="t" l="l"/>
              <a:pathLst>
                <a:path h="5059680" w="839343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2"/>
              <a:stretch>
                <a:fillRect l="0" t="-79085" r="0" b="-42099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31750" y="5744210"/>
              <a:ext cx="8393430" cy="574040"/>
            </a:xfrm>
            <a:custGeom>
              <a:avLst/>
              <a:gdLst/>
              <a:ahLst/>
              <a:cxnLst/>
              <a:rect r="r" b="b" t="t" l="l"/>
              <a:pathLst>
                <a:path h="574040" w="839343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907219" y="2187578"/>
            <a:ext cx="5660738" cy="4250441"/>
            <a:chOff x="0" y="0"/>
            <a:chExt cx="845693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4569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845693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828040" y="26543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786130" y="22479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683260" y="5888990"/>
              <a:ext cx="2155190" cy="287020"/>
            </a:xfrm>
            <a:custGeom>
              <a:avLst/>
              <a:gdLst/>
              <a:ahLst/>
              <a:cxnLst/>
              <a:rect r="r" b="b" t="t" l="l"/>
              <a:pathLst>
                <a:path h="287020" w="215519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31750" y="31750"/>
              <a:ext cx="8392160" cy="590550"/>
            </a:xfrm>
            <a:custGeom>
              <a:avLst/>
              <a:gdLst/>
              <a:ahLst/>
              <a:cxnLst/>
              <a:rect r="r" b="b" t="t" l="l"/>
              <a:pathLst>
                <a:path h="590550" w="839216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31750" y="652780"/>
              <a:ext cx="8393430" cy="5059680"/>
            </a:xfrm>
            <a:custGeom>
              <a:avLst/>
              <a:gdLst/>
              <a:ahLst/>
              <a:cxnLst/>
              <a:rect r="r" b="b" t="t" l="l"/>
              <a:pathLst>
                <a:path h="5059680" w="839343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3"/>
              <a:stretch>
                <a:fillRect l="0" t="-5956" r="0" b="-13514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31750" y="5744210"/>
              <a:ext cx="8393430" cy="574040"/>
            </a:xfrm>
            <a:custGeom>
              <a:avLst/>
              <a:gdLst/>
              <a:ahLst/>
              <a:cxnLst/>
              <a:rect r="r" b="b" t="t" l="l"/>
              <a:pathLst>
                <a:path h="574040" w="839343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0038003" y="7056880"/>
            <a:ext cx="4145245" cy="1556391"/>
            <a:chOff x="0" y="0"/>
            <a:chExt cx="5526993" cy="2075188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901708"/>
              <a:ext cx="5526993" cy="1173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152544"/>
                  </a:solidFill>
                  <a:ea typeface="Nanum Gothic"/>
                </a:rPr>
                <a:t>주차장 아르바이트를 통해 주차 문제 인식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-28641"/>
              <a:ext cx="5526993" cy="508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152544"/>
                  </a:solidFill>
                  <a:ea typeface="Nanum Gothic Bold"/>
                </a:rPr>
                <a:t>아르바이트를 통한 경험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137464" y="7056880"/>
            <a:ext cx="4145245" cy="1556391"/>
            <a:chOff x="0" y="0"/>
            <a:chExt cx="5526993" cy="2075188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901708"/>
              <a:ext cx="5526993" cy="1173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152544"/>
                  </a:solidFill>
                  <a:ea typeface="Nanum Gothic"/>
                </a:rPr>
                <a:t>운전을 통해 타지에 가거나 평소 주차공간 찾는것에 어려움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-28641"/>
              <a:ext cx="5526993" cy="508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152544"/>
                  </a:solidFill>
                  <a:ea typeface="Nanum Gothic Bold"/>
                </a:rPr>
                <a:t>운전을 통한 경험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5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11373" y="1104397"/>
            <a:ext cx="9321828" cy="8153903"/>
            <a:chOff x="0" y="0"/>
            <a:chExt cx="3153310" cy="27582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53310" cy="2758234"/>
            </a:xfrm>
            <a:custGeom>
              <a:avLst/>
              <a:gdLst/>
              <a:ahLst/>
              <a:cxnLst/>
              <a:rect r="r" b="b" t="t" l="l"/>
              <a:pathLst>
                <a:path h="2758234" w="3153310">
                  <a:moveTo>
                    <a:pt x="3028850" y="2758234"/>
                  </a:moveTo>
                  <a:lnTo>
                    <a:pt x="124460" y="2758234"/>
                  </a:lnTo>
                  <a:cubicBezTo>
                    <a:pt x="55880" y="2758234"/>
                    <a:pt x="0" y="2702354"/>
                    <a:pt x="0" y="26337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28850" y="0"/>
                  </a:lnTo>
                  <a:cubicBezTo>
                    <a:pt x="3097430" y="0"/>
                    <a:pt x="3153310" y="55880"/>
                    <a:pt x="3153310" y="124460"/>
                  </a:cubicBezTo>
                  <a:lnTo>
                    <a:pt x="3153310" y="2633774"/>
                  </a:lnTo>
                  <a:cubicBezTo>
                    <a:pt x="3153310" y="2702354"/>
                    <a:pt x="3097430" y="2758234"/>
                    <a:pt x="3028850" y="27582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998439" y="8984932"/>
            <a:ext cx="706759" cy="706759"/>
          </a:xfrm>
          <a:custGeom>
            <a:avLst/>
            <a:gdLst/>
            <a:ahLst/>
            <a:cxnLst/>
            <a:rect r="r" b="b" t="t" l="l"/>
            <a:pathLst>
              <a:path h="706759" w="706759">
                <a:moveTo>
                  <a:pt x="0" y="0"/>
                </a:moveTo>
                <a:lnTo>
                  <a:pt x="706759" y="0"/>
                </a:lnTo>
                <a:lnTo>
                  <a:pt x="706759" y="706760"/>
                </a:lnTo>
                <a:lnTo>
                  <a:pt x="0" y="706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675320" y="8984932"/>
            <a:ext cx="706759" cy="706759"/>
          </a:xfrm>
          <a:custGeom>
            <a:avLst/>
            <a:gdLst/>
            <a:ahLst/>
            <a:cxnLst/>
            <a:rect r="r" b="b" t="t" l="l"/>
            <a:pathLst>
              <a:path h="706759" w="706759">
                <a:moveTo>
                  <a:pt x="706760" y="0"/>
                </a:moveTo>
                <a:lnTo>
                  <a:pt x="0" y="0"/>
                </a:lnTo>
                <a:lnTo>
                  <a:pt x="0" y="706760"/>
                </a:lnTo>
                <a:lnTo>
                  <a:pt x="706760" y="706760"/>
                </a:lnTo>
                <a:lnTo>
                  <a:pt x="70676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89667" y="1254413"/>
            <a:ext cx="4781478" cy="7969130"/>
            <a:chOff x="0" y="0"/>
            <a:chExt cx="381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1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810000">
                  <a:moveTo>
                    <a:pt x="2794000" y="6350000"/>
                  </a:moveTo>
                  <a:lnTo>
                    <a:pt x="1016000" y="6350000"/>
                  </a:lnTo>
                  <a:cubicBezTo>
                    <a:pt x="454660" y="6350000"/>
                    <a:pt x="0" y="5895340"/>
                    <a:pt x="0" y="5334000"/>
                  </a:cubicBez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2794000" y="0"/>
                  </a:lnTo>
                  <a:cubicBezTo>
                    <a:pt x="3355340" y="0"/>
                    <a:pt x="3810000" y="454660"/>
                    <a:pt x="3810000" y="1016000"/>
                  </a:cubicBezTo>
                  <a:lnTo>
                    <a:pt x="3810000" y="5334000"/>
                  </a:lnTo>
                  <a:cubicBezTo>
                    <a:pt x="3810000" y="5895340"/>
                    <a:pt x="3355340" y="6350000"/>
                    <a:pt x="2794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75078" t="0" r="-75078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497790" y="1433802"/>
            <a:ext cx="989410" cy="260334"/>
            <a:chOff x="0" y="0"/>
            <a:chExt cx="1319213" cy="347112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347112" cy="347112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486051" y="0"/>
              <a:ext cx="347112" cy="347112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972102" y="0"/>
              <a:ext cx="347112" cy="347112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</p:sp>
        </p:grpSp>
      </p:grpSp>
      <p:sp>
        <p:nvSpPr>
          <p:cNvPr name="TextBox 15" id="15"/>
          <p:cNvSpPr txBox="true"/>
          <p:nvPr/>
        </p:nvSpPr>
        <p:spPr>
          <a:xfrm rot="0">
            <a:off x="8218826" y="3687080"/>
            <a:ext cx="6910589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152544"/>
                </a:solidFill>
                <a:ea typeface="DoHyeon Bold"/>
              </a:rPr>
              <a:t>플랫폼 의의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218826" y="5255023"/>
            <a:ext cx="6910589" cy="117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7240" indent="-388620" lvl="1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152544"/>
                </a:solidFill>
                <a:ea typeface="Nanum Gothic"/>
              </a:rPr>
              <a:t>주차공간을 찾는 배회시간 감소</a:t>
            </a:r>
          </a:p>
          <a:p>
            <a:pPr marL="777240" indent="-388620" lvl="1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152544"/>
                </a:solidFill>
                <a:ea typeface="Nanum Gothic"/>
              </a:rPr>
              <a:t>불법 주차문제 방지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DC2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7100" y="1028700"/>
            <a:ext cx="989410" cy="260334"/>
            <a:chOff x="0" y="0"/>
            <a:chExt cx="1319213" cy="34711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347112" cy="347112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486051" y="0"/>
              <a:ext cx="347112" cy="347112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972102" y="0"/>
              <a:ext cx="347112" cy="347112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4154974" y="4230476"/>
            <a:ext cx="2488927" cy="2367516"/>
          </a:xfrm>
          <a:custGeom>
            <a:avLst/>
            <a:gdLst/>
            <a:ahLst/>
            <a:cxnLst/>
            <a:rect r="r" b="b" t="t" l="l"/>
            <a:pathLst>
              <a:path h="2367516" w="2488927">
                <a:moveTo>
                  <a:pt x="0" y="0"/>
                </a:moveTo>
                <a:lnTo>
                  <a:pt x="2488927" y="0"/>
                </a:lnTo>
                <a:lnTo>
                  <a:pt x="2488927" y="2367517"/>
                </a:lnTo>
                <a:lnTo>
                  <a:pt x="0" y="23675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036123" y="7353519"/>
            <a:ext cx="2686675" cy="2386301"/>
          </a:xfrm>
          <a:custGeom>
            <a:avLst/>
            <a:gdLst/>
            <a:ahLst/>
            <a:cxnLst/>
            <a:rect r="r" b="b" t="t" l="l"/>
            <a:pathLst>
              <a:path h="2386301" w="2686675">
                <a:moveTo>
                  <a:pt x="0" y="0"/>
                </a:moveTo>
                <a:lnTo>
                  <a:pt x="2686674" y="0"/>
                </a:lnTo>
                <a:lnTo>
                  <a:pt x="2686674" y="2386301"/>
                </a:lnTo>
                <a:lnTo>
                  <a:pt x="0" y="23863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065483" y="1397663"/>
            <a:ext cx="2331228" cy="2089864"/>
          </a:xfrm>
          <a:custGeom>
            <a:avLst/>
            <a:gdLst/>
            <a:ahLst/>
            <a:cxnLst/>
            <a:rect r="r" b="b" t="t" l="l"/>
            <a:pathLst>
              <a:path h="2089864" w="2331228">
                <a:moveTo>
                  <a:pt x="0" y="0"/>
                </a:moveTo>
                <a:lnTo>
                  <a:pt x="2331228" y="0"/>
                </a:lnTo>
                <a:lnTo>
                  <a:pt x="2331228" y="2089863"/>
                </a:lnTo>
                <a:lnTo>
                  <a:pt x="0" y="20898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818161" y="7353519"/>
            <a:ext cx="2191787" cy="2106292"/>
          </a:xfrm>
          <a:custGeom>
            <a:avLst/>
            <a:gdLst/>
            <a:ahLst/>
            <a:cxnLst/>
            <a:rect r="r" b="b" t="t" l="l"/>
            <a:pathLst>
              <a:path h="2106292" w="2191787">
                <a:moveTo>
                  <a:pt x="0" y="0"/>
                </a:moveTo>
                <a:lnTo>
                  <a:pt x="2191786" y="0"/>
                </a:lnTo>
                <a:lnTo>
                  <a:pt x="2191786" y="2106291"/>
                </a:lnTo>
                <a:lnTo>
                  <a:pt x="0" y="21062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4496597"/>
            <a:ext cx="2184498" cy="1835275"/>
          </a:xfrm>
          <a:custGeom>
            <a:avLst/>
            <a:gdLst/>
            <a:ahLst/>
            <a:cxnLst/>
            <a:rect r="r" b="b" t="t" l="l"/>
            <a:pathLst>
              <a:path h="1835275" w="2184498">
                <a:moveTo>
                  <a:pt x="0" y="0"/>
                </a:moveTo>
                <a:lnTo>
                  <a:pt x="2184498" y="0"/>
                </a:lnTo>
                <a:lnTo>
                  <a:pt x="2184498" y="1835275"/>
                </a:lnTo>
                <a:lnTo>
                  <a:pt x="0" y="18352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818161" y="1938390"/>
            <a:ext cx="1909530" cy="1531064"/>
          </a:xfrm>
          <a:custGeom>
            <a:avLst/>
            <a:gdLst/>
            <a:ahLst/>
            <a:cxnLst/>
            <a:rect r="r" b="b" t="t" l="l"/>
            <a:pathLst>
              <a:path h="1531064" w="1909530">
                <a:moveTo>
                  <a:pt x="0" y="0"/>
                </a:moveTo>
                <a:lnTo>
                  <a:pt x="1909529" y="0"/>
                </a:lnTo>
                <a:lnTo>
                  <a:pt x="1909529" y="1531065"/>
                </a:lnTo>
                <a:lnTo>
                  <a:pt x="0" y="15310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330956" y="1882679"/>
            <a:ext cx="1816252" cy="1964086"/>
          </a:xfrm>
          <a:custGeom>
            <a:avLst/>
            <a:gdLst/>
            <a:ahLst/>
            <a:cxnLst/>
            <a:rect r="r" b="b" t="t" l="l"/>
            <a:pathLst>
              <a:path h="1964086" w="1816252">
                <a:moveTo>
                  <a:pt x="0" y="0"/>
                </a:moveTo>
                <a:lnTo>
                  <a:pt x="1816252" y="0"/>
                </a:lnTo>
                <a:lnTo>
                  <a:pt x="1816252" y="1964086"/>
                </a:lnTo>
                <a:lnTo>
                  <a:pt x="0" y="19640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418125" y="5303002"/>
            <a:ext cx="2889105" cy="1444553"/>
          </a:xfrm>
          <a:custGeom>
            <a:avLst/>
            <a:gdLst/>
            <a:ahLst/>
            <a:cxnLst/>
            <a:rect r="r" b="b" t="t" l="l"/>
            <a:pathLst>
              <a:path h="1444553" w="2889105">
                <a:moveTo>
                  <a:pt x="0" y="0"/>
                </a:moveTo>
                <a:lnTo>
                  <a:pt x="2889105" y="0"/>
                </a:lnTo>
                <a:lnTo>
                  <a:pt x="2889105" y="1444552"/>
                </a:lnTo>
                <a:lnTo>
                  <a:pt x="0" y="14445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1081454" y="2864722"/>
            <a:ext cx="6330246" cy="3160556"/>
            <a:chOff x="0" y="0"/>
            <a:chExt cx="8440328" cy="4214074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171450"/>
              <a:ext cx="8440328" cy="1631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>
                  <a:solidFill>
                    <a:srgbClr val="152544"/>
                  </a:solidFill>
                  <a:ea typeface="DoHyeon Bold"/>
                </a:rPr>
                <a:t>시스템과 기술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874734"/>
              <a:ext cx="8440328" cy="233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77240" indent="-388620" lvl="1">
                <a:lnSpc>
                  <a:spcPts val="4680"/>
                </a:lnSpc>
                <a:buFont typeface="Arial"/>
                <a:buChar char="•"/>
              </a:pPr>
              <a:r>
                <a:rPr lang="en-US" sz="3600">
                  <a:solidFill>
                    <a:srgbClr val="152544"/>
                  </a:solidFill>
                  <a:ea typeface="Nanum Gothic"/>
                </a:rPr>
                <a:t>주요 기능과 아키텍처</a:t>
              </a:r>
            </a:p>
            <a:p>
              <a:pPr marL="777240" indent="-388620" lvl="1">
                <a:lnSpc>
                  <a:spcPts val="4680"/>
                </a:lnSpc>
                <a:buFont typeface="Arial"/>
                <a:buChar char="•"/>
              </a:pPr>
              <a:r>
                <a:rPr lang="en-US" sz="3600">
                  <a:solidFill>
                    <a:srgbClr val="152544"/>
                  </a:solidFill>
                  <a:ea typeface="Nanum Gothic"/>
                </a:rPr>
                <a:t>사용된 기술</a:t>
              </a:r>
            </a:p>
            <a:p>
              <a:pPr marL="1554480" indent="-518160" lvl="2">
                <a:lnSpc>
                  <a:spcPts val="4680"/>
                </a:lnSpc>
                <a:buFont typeface="Arial"/>
                <a:buChar char="⚬"/>
              </a:pPr>
              <a:r>
                <a:rPr lang="en-US" sz="3600">
                  <a:solidFill>
                    <a:srgbClr val="152544"/>
                  </a:solidFill>
                  <a:latin typeface="Nanum Gothic"/>
                </a:rPr>
                <a:t>Open API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DC2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98439" y="8984932"/>
            <a:ext cx="706759" cy="706759"/>
          </a:xfrm>
          <a:custGeom>
            <a:avLst/>
            <a:gdLst/>
            <a:ahLst/>
            <a:cxnLst/>
            <a:rect r="r" b="b" t="t" l="l"/>
            <a:pathLst>
              <a:path h="706759" w="706759">
                <a:moveTo>
                  <a:pt x="0" y="0"/>
                </a:moveTo>
                <a:lnTo>
                  <a:pt x="706759" y="0"/>
                </a:lnTo>
                <a:lnTo>
                  <a:pt x="706759" y="706760"/>
                </a:lnTo>
                <a:lnTo>
                  <a:pt x="0" y="706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675320" y="8984932"/>
            <a:ext cx="706759" cy="706759"/>
          </a:xfrm>
          <a:custGeom>
            <a:avLst/>
            <a:gdLst/>
            <a:ahLst/>
            <a:cxnLst/>
            <a:rect r="r" b="b" t="t" l="l"/>
            <a:pathLst>
              <a:path h="706759" w="706759">
                <a:moveTo>
                  <a:pt x="706760" y="0"/>
                </a:moveTo>
                <a:lnTo>
                  <a:pt x="0" y="0"/>
                </a:lnTo>
                <a:lnTo>
                  <a:pt x="0" y="706760"/>
                </a:lnTo>
                <a:lnTo>
                  <a:pt x="706760" y="706760"/>
                </a:lnTo>
                <a:lnTo>
                  <a:pt x="70676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830533" y="1674383"/>
            <a:ext cx="13642192" cy="7101009"/>
            <a:chOff x="0" y="0"/>
            <a:chExt cx="3863214" cy="20108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863214" cy="2010873"/>
            </a:xfrm>
            <a:custGeom>
              <a:avLst/>
              <a:gdLst/>
              <a:ahLst/>
              <a:cxnLst/>
              <a:rect r="r" b="b" t="t" l="l"/>
              <a:pathLst>
                <a:path h="2010873" w="3863214">
                  <a:moveTo>
                    <a:pt x="3738754" y="2010873"/>
                  </a:moveTo>
                  <a:lnTo>
                    <a:pt x="124460" y="2010873"/>
                  </a:lnTo>
                  <a:cubicBezTo>
                    <a:pt x="55880" y="2010873"/>
                    <a:pt x="0" y="1954993"/>
                    <a:pt x="0" y="188641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738754" y="0"/>
                  </a:lnTo>
                  <a:cubicBezTo>
                    <a:pt x="3807334" y="0"/>
                    <a:pt x="3863214" y="55880"/>
                    <a:pt x="3863214" y="124460"/>
                  </a:cubicBezTo>
                  <a:lnTo>
                    <a:pt x="3863214" y="1886413"/>
                  </a:lnTo>
                  <a:cubicBezTo>
                    <a:pt x="3863214" y="1954993"/>
                    <a:pt x="3807334" y="2010873"/>
                    <a:pt x="3738754" y="201087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192998" y="1941195"/>
            <a:ext cx="989410" cy="260334"/>
            <a:chOff x="0" y="0"/>
            <a:chExt cx="1319213" cy="347112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347112" cy="347112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486051" y="0"/>
              <a:ext cx="347112" cy="347112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972102" y="0"/>
              <a:ext cx="347112" cy="347112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6109087" y="7749632"/>
            <a:ext cx="10397538" cy="1266609"/>
          </a:xfrm>
          <a:custGeom>
            <a:avLst/>
            <a:gdLst/>
            <a:ahLst/>
            <a:cxnLst/>
            <a:rect r="r" b="b" t="t" l="l"/>
            <a:pathLst>
              <a:path h="1266609" w="10397538">
                <a:moveTo>
                  <a:pt x="0" y="0"/>
                </a:moveTo>
                <a:lnTo>
                  <a:pt x="10397538" y="0"/>
                </a:lnTo>
                <a:lnTo>
                  <a:pt x="10397538" y="1266609"/>
                </a:lnTo>
                <a:lnTo>
                  <a:pt x="0" y="12666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400000">
            <a:off x="13833740" y="4573954"/>
            <a:ext cx="7036156" cy="345411"/>
          </a:xfrm>
          <a:custGeom>
            <a:avLst/>
            <a:gdLst/>
            <a:ahLst/>
            <a:cxnLst/>
            <a:rect r="r" b="b" t="t" l="l"/>
            <a:pathLst>
              <a:path h="345411" w="7036156">
                <a:moveTo>
                  <a:pt x="0" y="0"/>
                </a:moveTo>
                <a:lnTo>
                  <a:pt x="7036156" y="0"/>
                </a:lnTo>
                <a:lnTo>
                  <a:pt x="7036156" y="345411"/>
                </a:lnTo>
                <a:lnTo>
                  <a:pt x="0" y="3454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192998" y="2544960"/>
            <a:ext cx="13068884" cy="4982129"/>
          </a:xfrm>
          <a:custGeom>
            <a:avLst/>
            <a:gdLst/>
            <a:ahLst/>
            <a:cxnLst/>
            <a:rect r="r" b="b" t="t" l="l"/>
            <a:pathLst>
              <a:path h="4982129" w="13068884">
                <a:moveTo>
                  <a:pt x="0" y="0"/>
                </a:moveTo>
                <a:lnTo>
                  <a:pt x="13068884" y="0"/>
                </a:lnTo>
                <a:lnTo>
                  <a:pt x="13068884" y="4982129"/>
                </a:lnTo>
                <a:lnTo>
                  <a:pt x="0" y="49821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139831" y="8174339"/>
            <a:ext cx="6910589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Nanum Gothic Bold"/>
              </a:rPr>
              <a:t>BE, FE, Server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799659" y="309562"/>
            <a:ext cx="5576636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52544"/>
                </a:solidFill>
                <a:ea typeface="DoHyeon Bold"/>
              </a:rPr>
              <a:t>아키텍처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1525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20077" y="1863694"/>
            <a:ext cx="3914351" cy="4023138"/>
            <a:chOff x="0" y="0"/>
            <a:chExt cx="5219135" cy="536418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752304"/>
              <a:ext cx="5219135" cy="36118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</a:p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152544"/>
                  </a:solidFill>
                  <a:ea typeface="Nanum Gothic"/>
                </a:rPr>
                <a:t>사용기술</a:t>
              </a:r>
            </a:p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152544"/>
                  </a:solidFill>
                  <a:latin typeface="Nanum Gothic"/>
                </a:rPr>
                <a:t>1 API</a:t>
              </a:r>
            </a:p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152544"/>
                  </a:solidFill>
                  <a:latin typeface="Nanum Gothic"/>
                  <a:ea typeface="Nanum Gothic"/>
                </a:rPr>
                <a:t>2. 주차장 추천 알고리즘 </a:t>
              </a:r>
            </a:p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152544"/>
                  </a:solidFill>
                  <a:latin typeface="Nanum Gothic"/>
                  <a:ea typeface="Nanum Gothic"/>
                </a:rPr>
                <a:t>3. 이런식으로오키 기술이 뭐가있지? 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28575"/>
              <a:ext cx="5219135" cy="1550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152544"/>
                  </a:solidFill>
                  <a:latin typeface="Nanum Gothic Bold"/>
                </a:rPr>
                <a:t>Tmap API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325388" y="800100"/>
            <a:ext cx="7733031" cy="2255296"/>
            <a:chOff x="0" y="0"/>
            <a:chExt cx="10310708" cy="3007061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0310708" cy="3007061"/>
              <a:chOff x="0" y="0"/>
              <a:chExt cx="3937933" cy="114847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3937933" cy="1148477"/>
              </a:xfrm>
              <a:custGeom>
                <a:avLst/>
                <a:gdLst/>
                <a:ahLst/>
                <a:cxnLst/>
                <a:rect r="r" b="b" t="t" l="l"/>
                <a:pathLst>
                  <a:path h="1148477" w="3937933">
                    <a:moveTo>
                      <a:pt x="3813473" y="1148476"/>
                    </a:moveTo>
                    <a:lnTo>
                      <a:pt x="124460" y="1148476"/>
                    </a:lnTo>
                    <a:cubicBezTo>
                      <a:pt x="55880" y="1148476"/>
                      <a:pt x="0" y="1092596"/>
                      <a:pt x="0" y="102401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813473" y="0"/>
                    </a:lnTo>
                    <a:cubicBezTo>
                      <a:pt x="3882053" y="0"/>
                      <a:pt x="3937933" y="55880"/>
                      <a:pt x="3937933" y="124460"/>
                    </a:cubicBezTo>
                    <a:lnTo>
                      <a:pt x="3937933" y="1024016"/>
                    </a:lnTo>
                    <a:cubicBezTo>
                      <a:pt x="3937933" y="1092596"/>
                      <a:pt x="3882053" y="1148477"/>
                      <a:pt x="3813473" y="1148477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863717" y="1214008"/>
              <a:ext cx="9020060" cy="1173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18160" indent="-259080" lvl="1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152544"/>
                  </a:solidFill>
                  <a:ea typeface="Nanum Gothic"/>
                </a:rPr>
                <a:t>주자창 상세정보</a:t>
              </a:r>
            </a:p>
            <a:p>
              <a:pPr marL="518160" indent="-259080" lvl="1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152544"/>
                  </a:solidFill>
                  <a:ea typeface="Nanum Gothic"/>
                </a:rPr>
                <a:t>실시간 잔여석 업데이트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863717" y="474529"/>
              <a:ext cx="9020060" cy="508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152544"/>
                  </a:solidFill>
                  <a:latin typeface="Nanum Gothic Bold"/>
                  <a:ea typeface="Nanum Gothic Bold"/>
                </a:rPr>
                <a:t>공공데이터 포털 주차장 잔여석 API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325388" y="6668367"/>
            <a:ext cx="7733031" cy="2255296"/>
            <a:chOff x="0" y="0"/>
            <a:chExt cx="10310708" cy="3007061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0310708" cy="3007061"/>
              <a:chOff x="0" y="0"/>
              <a:chExt cx="3937933" cy="1148476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3937933" cy="1148477"/>
              </a:xfrm>
              <a:custGeom>
                <a:avLst/>
                <a:gdLst/>
                <a:ahLst/>
                <a:cxnLst/>
                <a:rect r="r" b="b" t="t" l="l"/>
                <a:pathLst>
                  <a:path h="1148477" w="3937933">
                    <a:moveTo>
                      <a:pt x="3813473" y="1148476"/>
                    </a:moveTo>
                    <a:lnTo>
                      <a:pt x="124460" y="1148476"/>
                    </a:lnTo>
                    <a:cubicBezTo>
                      <a:pt x="55880" y="1148476"/>
                      <a:pt x="0" y="1092596"/>
                      <a:pt x="0" y="102401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813473" y="0"/>
                    </a:lnTo>
                    <a:cubicBezTo>
                      <a:pt x="3882053" y="0"/>
                      <a:pt x="3937933" y="55880"/>
                      <a:pt x="3937933" y="124460"/>
                    </a:cubicBezTo>
                    <a:lnTo>
                      <a:pt x="3937933" y="1024016"/>
                    </a:lnTo>
                    <a:cubicBezTo>
                      <a:pt x="3937933" y="1092596"/>
                      <a:pt x="3882053" y="1148477"/>
                      <a:pt x="3813473" y="1148477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863717" y="1233386"/>
              <a:ext cx="9020060" cy="1173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18160" indent="-259080" lvl="1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152544"/>
                  </a:solidFill>
                  <a:latin typeface="Nanum Gothic"/>
                  <a:ea typeface="Nanum Gothic"/>
                </a:rPr>
                <a:t>목적지 주변 3km이내 주차장을 알고리즘을 통해 추천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863717" y="493908"/>
              <a:ext cx="9020060" cy="508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152544"/>
                  </a:solidFill>
                  <a:ea typeface="Nanum Gothic Bold"/>
                </a:rPr>
                <a:t>주차장 추천 알고리즘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389886" y="4308390"/>
            <a:ext cx="5703636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ea typeface="DoHyeon Bold"/>
              </a:rPr>
              <a:t>사용기술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8067047" y="1545707"/>
            <a:ext cx="764083" cy="764083"/>
            <a:chOff x="0" y="0"/>
            <a:chExt cx="1018777" cy="1018777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1018777" cy="1018777"/>
              <a:chOff x="0" y="0"/>
              <a:chExt cx="6350000" cy="63500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206597" y="176499"/>
              <a:ext cx="605583" cy="5999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63"/>
                </a:lnSpc>
                <a:spcBef>
                  <a:spcPct val="0"/>
                </a:spcBef>
              </a:pPr>
              <a:r>
                <a:rPr lang="en-US" sz="2818">
                  <a:solidFill>
                    <a:srgbClr val="FFFFFF"/>
                  </a:solidFill>
                  <a:latin typeface="Nanum Gothic Bold"/>
                </a:rPr>
                <a:t>1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067047" y="4479840"/>
            <a:ext cx="764083" cy="764083"/>
            <a:chOff x="0" y="0"/>
            <a:chExt cx="1018777" cy="1018777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1018777" cy="1018777"/>
              <a:chOff x="0" y="0"/>
              <a:chExt cx="6350000" cy="63500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name="TextBox 23" id="23"/>
            <p:cNvSpPr txBox="true"/>
            <p:nvPr/>
          </p:nvSpPr>
          <p:spPr>
            <a:xfrm rot="0">
              <a:off x="206597" y="176499"/>
              <a:ext cx="605583" cy="5999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63"/>
                </a:lnSpc>
                <a:spcBef>
                  <a:spcPct val="0"/>
                </a:spcBef>
              </a:pPr>
              <a:r>
                <a:rPr lang="en-US" sz="2818" u="none">
                  <a:solidFill>
                    <a:srgbClr val="FFFFFF"/>
                  </a:solidFill>
                  <a:latin typeface="Nanum Gothic Bold"/>
                </a:rPr>
                <a:t>2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067047" y="7557994"/>
            <a:ext cx="764083" cy="764083"/>
            <a:chOff x="0" y="0"/>
            <a:chExt cx="1018777" cy="1018777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1018777" cy="1018777"/>
              <a:chOff x="0" y="0"/>
              <a:chExt cx="6350000" cy="63500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name="TextBox 27" id="27"/>
            <p:cNvSpPr txBox="true"/>
            <p:nvPr/>
          </p:nvSpPr>
          <p:spPr>
            <a:xfrm rot="0">
              <a:off x="206597" y="176499"/>
              <a:ext cx="605583" cy="5999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63"/>
                </a:lnSpc>
                <a:spcBef>
                  <a:spcPct val="0"/>
                </a:spcBef>
              </a:pPr>
              <a:r>
                <a:rPr lang="en-US" sz="2818" u="none">
                  <a:solidFill>
                    <a:srgbClr val="FFFFFF"/>
                  </a:solidFill>
                  <a:latin typeface="Nanum Gothic Bold"/>
                </a:rPr>
                <a:t>3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325388" y="3277034"/>
            <a:ext cx="7733031" cy="3169696"/>
            <a:chOff x="0" y="0"/>
            <a:chExt cx="10310708" cy="4226261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10310708" cy="4226261"/>
              <a:chOff x="0" y="0"/>
              <a:chExt cx="3937933" cy="1614121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3937933" cy="1614121"/>
              </a:xfrm>
              <a:custGeom>
                <a:avLst/>
                <a:gdLst/>
                <a:ahLst/>
                <a:cxnLst/>
                <a:rect r="r" b="b" t="t" l="l"/>
                <a:pathLst>
                  <a:path h="1614121" w="3937933">
                    <a:moveTo>
                      <a:pt x="3813473" y="1614121"/>
                    </a:moveTo>
                    <a:lnTo>
                      <a:pt x="124460" y="1614121"/>
                    </a:lnTo>
                    <a:cubicBezTo>
                      <a:pt x="55880" y="1614121"/>
                      <a:pt x="0" y="1558241"/>
                      <a:pt x="0" y="148966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813473" y="0"/>
                    </a:lnTo>
                    <a:cubicBezTo>
                      <a:pt x="3882053" y="0"/>
                      <a:pt x="3937933" y="55880"/>
                      <a:pt x="3937933" y="124460"/>
                    </a:cubicBezTo>
                    <a:lnTo>
                      <a:pt x="3937933" y="1489661"/>
                    </a:lnTo>
                    <a:cubicBezTo>
                      <a:pt x="3937933" y="1558241"/>
                      <a:pt x="3882053" y="1614121"/>
                      <a:pt x="3813473" y="1614121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sp>
          <p:nvSpPr>
            <p:cNvPr name="TextBox 31" id="31"/>
            <p:cNvSpPr txBox="true"/>
            <p:nvPr/>
          </p:nvSpPr>
          <p:spPr>
            <a:xfrm rot="0">
              <a:off x="863717" y="1214008"/>
              <a:ext cx="9020060" cy="2392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18160" indent="-259080" lvl="1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152544"/>
                  </a:solidFill>
                  <a:ea typeface="Nanum Gothic"/>
                </a:rPr>
                <a:t>사용자 현재 위치</a:t>
              </a:r>
            </a:p>
            <a:p>
              <a:pPr marL="518160" indent="-259080" lvl="1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152544"/>
                  </a:solidFill>
                  <a:ea typeface="Nanum Gothic"/>
                </a:rPr>
                <a:t>경로 그리기</a:t>
              </a:r>
            </a:p>
            <a:p>
              <a:pPr marL="518160" indent="-259080" lvl="1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152544"/>
                  </a:solidFill>
                  <a:latin typeface="Nanum Gothic"/>
                  <a:ea typeface="Nanum Gothic"/>
                </a:rPr>
                <a:t>POI 검색</a:t>
              </a:r>
            </a:p>
            <a:p>
              <a:pPr marL="518160" indent="-259080" lvl="1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152544"/>
                  </a:solidFill>
                  <a:latin typeface="Nanum Gothic"/>
                  <a:ea typeface="Nanum Gothic"/>
                </a:rPr>
                <a:t>Tmap 네비연동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863717" y="474529"/>
              <a:ext cx="9020060" cy="508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152544"/>
                  </a:solidFill>
                  <a:latin typeface="Nanum Gothic Bold"/>
                </a:rPr>
                <a:t>Tmap API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DAF0ss7xi3E</dc:identifier>
  <dcterms:modified xsi:type="dcterms:W3CDTF">2011-08-01T06:04:30Z</dcterms:modified>
  <cp:revision>1</cp:revision>
  <dc:title>주요 포인트를 추가하세요</dc:title>
</cp:coreProperties>
</file>